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C51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80F3FE-7B42-43BC-B513-E1B23FF2D2B3}" v="27" dt="2024-06-06T13:37:54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ilke, Randolph E. (Iron Bow Technologies)" userId="5e2cb817-e00c-4295-ad58-eee4241a1524" providerId="ADAL" clId="{0E80F3FE-7B42-43BC-B513-E1B23FF2D2B3}"/>
    <pc:docChg chg="undo custSel addSld modSld sldOrd">
      <pc:chgData name="Schilke, Randolph E. (Iron Bow Technologies)" userId="5e2cb817-e00c-4295-ad58-eee4241a1524" providerId="ADAL" clId="{0E80F3FE-7B42-43BC-B513-E1B23FF2D2B3}" dt="2024-06-06T14:23:59.954" v="896" actId="1076"/>
      <pc:docMkLst>
        <pc:docMk/>
      </pc:docMkLst>
      <pc:sldChg chg="modSp mod">
        <pc:chgData name="Schilke, Randolph E. (Iron Bow Technologies)" userId="5e2cb817-e00c-4295-ad58-eee4241a1524" providerId="ADAL" clId="{0E80F3FE-7B42-43BC-B513-E1B23FF2D2B3}" dt="2024-06-05T14:04:56.590" v="279" actId="255"/>
        <pc:sldMkLst>
          <pc:docMk/>
          <pc:sldMk cId="3535579370" sldId="256"/>
        </pc:sldMkLst>
        <pc:spChg chg="mod">
          <ac:chgData name="Schilke, Randolph E. (Iron Bow Technologies)" userId="5e2cb817-e00c-4295-ad58-eee4241a1524" providerId="ADAL" clId="{0E80F3FE-7B42-43BC-B513-E1B23FF2D2B3}" dt="2024-06-05T14:04:50.480" v="278" actId="1076"/>
          <ac:spMkLst>
            <pc:docMk/>
            <pc:sldMk cId="3535579370" sldId="256"/>
            <ac:spMk id="2" creationId="{A2AFBD18-03C4-74F6-FB80-C93CE0A23E16}"/>
          </ac:spMkLst>
        </pc:spChg>
        <pc:spChg chg="mod">
          <ac:chgData name="Schilke, Randolph E. (Iron Bow Technologies)" userId="5e2cb817-e00c-4295-ad58-eee4241a1524" providerId="ADAL" clId="{0E80F3FE-7B42-43BC-B513-E1B23FF2D2B3}" dt="2024-06-05T14:04:56.590" v="279" actId="255"/>
          <ac:spMkLst>
            <pc:docMk/>
            <pc:sldMk cId="3535579370" sldId="256"/>
            <ac:spMk id="3" creationId="{2A7C367F-4AE8-0D2E-6927-87856E2D475B}"/>
          </ac:spMkLst>
        </pc:spChg>
      </pc:sldChg>
      <pc:sldChg chg="addSp delSp modSp mod">
        <pc:chgData name="Schilke, Randolph E. (Iron Bow Technologies)" userId="5e2cb817-e00c-4295-ad58-eee4241a1524" providerId="ADAL" clId="{0E80F3FE-7B42-43BC-B513-E1B23FF2D2B3}" dt="2024-06-06T14:23:59.954" v="896" actId="1076"/>
        <pc:sldMkLst>
          <pc:docMk/>
          <pc:sldMk cId="283457558" sldId="257"/>
        </pc:sldMkLst>
        <pc:spChg chg="add mod">
          <ac:chgData name="Schilke, Randolph E. (Iron Bow Technologies)" userId="5e2cb817-e00c-4295-ad58-eee4241a1524" providerId="ADAL" clId="{0E80F3FE-7B42-43BC-B513-E1B23FF2D2B3}" dt="2024-06-06T13:37:51.823" v="737" actId="1076"/>
          <ac:spMkLst>
            <pc:docMk/>
            <pc:sldMk cId="283457558" sldId="257"/>
            <ac:spMk id="3" creationId="{41F95343-B5F9-FFD1-8E3B-4D7AEBC789B8}"/>
          </ac:spMkLst>
        </pc:spChg>
        <pc:spChg chg="mod">
          <ac:chgData name="Schilke, Randolph E. (Iron Bow Technologies)" userId="5e2cb817-e00c-4295-ad58-eee4241a1524" providerId="ADAL" clId="{0E80F3FE-7B42-43BC-B513-E1B23FF2D2B3}" dt="2024-05-24T17:30:15.916" v="191" actId="113"/>
          <ac:spMkLst>
            <pc:docMk/>
            <pc:sldMk cId="283457558" sldId="257"/>
            <ac:spMk id="5" creationId="{F8F5574F-A594-4593-47AF-E04580146DC4}"/>
          </ac:spMkLst>
        </pc:spChg>
        <pc:spChg chg="mod">
          <ac:chgData name="Schilke, Randolph E. (Iron Bow Technologies)" userId="5e2cb817-e00c-4295-ad58-eee4241a1524" providerId="ADAL" clId="{0E80F3FE-7B42-43BC-B513-E1B23FF2D2B3}" dt="2024-05-30T20:31:10.145" v="238" actId="20577"/>
          <ac:spMkLst>
            <pc:docMk/>
            <pc:sldMk cId="283457558" sldId="257"/>
            <ac:spMk id="6" creationId="{D890F60C-78DB-0B62-85A2-A2DAFA7BD1D0}"/>
          </ac:spMkLst>
        </pc:spChg>
        <pc:spChg chg="mod">
          <ac:chgData name="Schilke, Randolph E. (Iron Bow Technologies)" userId="5e2cb817-e00c-4295-ad58-eee4241a1524" providerId="ADAL" clId="{0E80F3FE-7B42-43BC-B513-E1B23FF2D2B3}" dt="2024-05-24T17:29:57.150" v="188" actId="1076"/>
          <ac:spMkLst>
            <pc:docMk/>
            <pc:sldMk cId="283457558" sldId="257"/>
            <ac:spMk id="15" creationId="{C3D833A2-A2E9-2A9B-E966-7CFE28BCAEDB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24:17.230" v="40" actId="20577"/>
          <ac:spMkLst>
            <pc:docMk/>
            <pc:sldMk cId="283457558" sldId="257"/>
            <ac:spMk id="27" creationId="{5660824F-0F48-6F0D-E9DA-71C889F95EBC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24:26.601" v="51" actId="20577"/>
          <ac:spMkLst>
            <pc:docMk/>
            <pc:sldMk cId="283457558" sldId="257"/>
            <ac:spMk id="28" creationId="{BCB2B032-C0DF-6219-24D3-BE62F2F1D391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30:04.054" v="189" actId="1076"/>
          <ac:spMkLst>
            <pc:docMk/>
            <pc:sldMk cId="283457558" sldId="257"/>
            <ac:spMk id="29" creationId="{EA152F8D-76B3-302C-E43D-75E561213298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25:23.805" v="74" actId="20577"/>
          <ac:spMkLst>
            <pc:docMk/>
            <pc:sldMk cId="283457558" sldId="257"/>
            <ac:spMk id="30" creationId="{40C12840-BE0B-4012-AADB-C5C3FE99A7EB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26:59.781" v="163" actId="1076"/>
          <ac:spMkLst>
            <pc:docMk/>
            <pc:sldMk cId="283457558" sldId="257"/>
            <ac:spMk id="33" creationId="{87EE6696-E4B3-3FA2-0CD0-FBFE7F1BA21E}"/>
          </ac:spMkLst>
        </pc:spChg>
        <pc:spChg chg="add mod">
          <ac:chgData name="Schilke, Randolph E. (Iron Bow Technologies)" userId="5e2cb817-e00c-4295-ad58-eee4241a1524" providerId="ADAL" clId="{0E80F3FE-7B42-43BC-B513-E1B23FF2D2B3}" dt="2024-06-06T14:23:59.954" v="896" actId="1076"/>
          <ac:spMkLst>
            <pc:docMk/>
            <pc:sldMk cId="283457558" sldId="257"/>
            <ac:spMk id="36" creationId="{ECD47561-52E6-9419-DD7F-DBECA7BEE88B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30:04.054" v="189" actId="1076"/>
          <ac:spMkLst>
            <pc:docMk/>
            <pc:sldMk cId="283457558" sldId="257"/>
            <ac:spMk id="37" creationId="{84A73612-11D2-4091-9B7C-ABA0897DAE94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30:04.054" v="189" actId="1076"/>
          <ac:spMkLst>
            <pc:docMk/>
            <pc:sldMk cId="283457558" sldId="257"/>
            <ac:spMk id="43" creationId="{2210AA99-0D71-1ADB-252F-FBAA5FBAE510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29:25.384" v="177" actId="1076"/>
          <ac:spMkLst>
            <pc:docMk/>
            <pc:sldMk cId="283457558" sldId="257"/>
            <ac:spMk id="44" creationId="{CB7567CF-1775-7EC6-E276-D2ED683FED48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30:10.464" v="190" actId="1076"/>
          <ac:spMkLst>
            <pc:docMk/>
            <pc:sldMk cId="283457558" sldId="257"/>
            <ac:spMk id="45" creationId="{57879C91-AF50-25F3-70CA-338D83AD4215}"/>
          </ac:spMkLst>
        </pc:spChg>
        <pc:spChg chg="add mod">
          <ac:chgData name="Schilke, Randolph E. (Iron Bow Technologies)" userId="5e2cb817-e00c-4295-ad58-eee4241a1524" providerId="ADAL" clId="{0E80F3FE-7B42-43BC-B513-E1B23FF2D2B3}" dt="2024-05-24T17:39:04.298" v="224" actId="1076"/>
          <ac:spMkLst>
            <pc:docMk/>
            <pc:sldMk cId="283457558" sldId="257"/>
            <ac:spMk id="62" creationId="{3E8D0EEC-78FC-F93E-CE38-ECD81B9DF750}"/>
          </ac:spMkLst>
        </pc:spChg>
        <pc:picChg chg="add mod">
          <ac:chgData name="Schilke, Randolph E. (Iron Bow Technologies)" userId="5e2cb817-e00c-4295-ad58-eee4241a1524" providerId="ADAL" clId="{0E80F3FE-7B42-43BC-B513-E1B23FF2D2B3}" dt="2024-05-24T17:22:28.197" v="1" actId="1076"/>
          <ac:picMkLst>
            <pc:docMk/>
            <pc:sldMk cId="283457558" sldId="257"/>
            <ac:picMk id="16" creationId="{4F21FD01-B465-15E1-E68E-CD39749A83A5}"/>
          </ac:picMkLst>
        </pc:picChg>
        <pc:picChg chg="add mod">
          <ac:chgData name="Schilke, Randolph E. (Iron Bow Technologies)" userId="5e2cb817-e00c-4295-ad58-eee4241a1524" providerId="ADAL" clId="{0E80F3FE-7B42-43BC-B513-E1B23FF2D2B3}" dt="2024-05-24T17:23:29.939" v="14" actId="1076"/>
          <ac:picMkLst>
            <pc:docMk/>
            <pc:sldMk cId="283457558" sldId="257"/>
            <ac:picMk id="21" creationId="{12AB581B-906D-246B-55DD-8C4F475E8F87}"/>
          </ac:picMkLst>
        </pc:picChg>
        <pc:picChg chg="add del mod">
          <ac:chgData name="Schilke, Randolph E. (Iron Bow Technologies)" userId="5e2cb817-e00c-4295-ad58-eee4241a1524" providerId="ADAL" clId="{0E80F3FE-7B42-43BC-B513-E1B23FF2D2B3}" dt="2024-05-24T17:24:01.798" v="23" actId="478"/>
          <ac:picMkLst>
            <pc:docMk/>
            <pc:sldMk cId="283457558" sldId="257"/>
            <ac:picMk id="24" creationId="{86701CEE-BC94-329B-6B47-106805C1B62C}"/>
          </ac:picMkLst>
        </pc:picChg>
        <pc:picChg chg="add mod">
          <ac:chgData name="Schilke, Randolph E. (Iron Bow Technologies)" userId="5e2cb817-e00c-4295-ad58-eee4241a1524" providerId="ADAL" clId="{0E80F3FE-7B42-43BC-B513-E1B23FF2D2B3}" dt="2024-05-30T15:05:27.912" v="226" actId="1076"/>
          <ac:picMkLst>
            <pc:docMk/>
            <pc:sldMk cId="283457558" sldId="257"/>
            <ac:picMk id="26" creationId="{08FFE206-EE40-843F-A007-FFB866DE81C0}"/>
          </ac:picMkLst>
        </pc:picChg>
        <pc:picChg chg="add mod">
          <ac:chgData name="Schilke, Randolph E. (Iron Bow Technologies)" userId="5e2cb817-e00c-4295-ad58-eee4241a1524" providerId="ADAL" clId="{0E80F3FE-7B42-43BC-B513-E1B23FF2D2B3}" dt="2024-05-24T17:26:11.574" v="80" actId="1076"/>
          <ac:picMkLst>
            <pc:docMk/>
            <pc:sldMk cId="283457558" sldId="257"/>
            <ac:picMk id="32" creationId="{EBA593D5-1B37-2A3D-49E4-0F42BE954991}"/>
          </ac:picMkLst>
        </pc:picChg>
        <pc:picChg chg="add mod">
          <ac:chgData name="Schilke, Randolph E. (Iron Bow Technologies)" userId="5e2cb817-e00c-4295-ad58-eee4241a1524" providerId="ADAL" clId="{0E80F3FE-7B42-43BC-B513-E1B23FF2D2B3}" dt="2024-06-06T13:36:21.367" v="571" actId="1076"/>
          <ac:picMkLst>
            <pc:docMk/>
            <pc:sldMk cId="283457558" sldId="257"/>
            <ac:picMk id="35" creationId="{613BCA41-858A-2548-B3F5-F20671A23A77}"/>
          </ac:picMkLst>
        </pc:picChg>
        <pc:picChg chg="add mod">
          <ac:chgData name="Schilke, Randolph E. (Iron Bow Technologies)" userId="5e2cb817-e00c-4295-ad58-eee4241a1524" providerId="ADAL" clId="{0E80F3FE-7B42-43BC-B513-E1B23FF2D2B3}" dt="2024-05-24T17:30:04.054" v="189" actId="1076"/>
          <ac:picMkLst>
            <pc:docMk/>
            <pc:sldMk cId="283457558" sldId="257"/>
            <ac:picMk id="38" creationId="{9C6387AC-E408-4C6D-27D6-EDCE4004774E}"/>
          </ac:picMkLst>
        </pc:picChg>
        <pc:picChg chg="add mod">
          <ac:chgData name="Schilke, Randolph E. (Iron Bow Technologies)" userId="5e2cb817-e00c-4295-ad58-eee4241a1524" providerId="ADAL" clId="{0E80F3FE-7B42-43BC-B513-E1B23FF2D2B3}" dt="2024-05-24T17:30:04.054" v="189" actId="1076"/>
          <ac:picMkLst>
            <pc:docMk/>
            <pc:sldMk cId="283457558" sldId="257"/>
            <ac:picMk id="40" creationId="{9491369D-CA7E-1DA0-33BD-330E8ED5B2DA}"/>
          </ac:picMkLst>
        </pc:picChg>
        <pc:picChg chg="add mod">
          <ac:chgData name="Schilke, Randolph E. (Iron Bow Technologies)" userId="5e2cb817-e00c-4295-ad58-eee4241a1524" providerId="ADAL" clId="{0E80F3FE-7B42-43BC-B513-E1B23FF2D2B3}" dt="2024-05-24T17:30:04.054" v="189" actId="1076"/>
          <ac:picMkLst>
            <pc:docMk/>
            <pc:sldMk cId="283457558" sldId="257"/>
            <ac:picMk id="42" creationId="{88D74D42-39CD-EDDC-05BB-1721C2EDC019}"/>
          </ac:picMkLst>
        </pc:picChg>
        <pc:cxnChg chg="mod">
          <ac:chgData name="Schilke, Randolph E. (Iron Bow Technologies)" userId="5e2cb817-e00c-4295-ad58-eee4241a1524" providerId="ADAL" clId="{0E80F3FE-7B42-43BC-B513-E1B23FF2D2B3}" dt="2024-05-24T17:22:39.286" v="5" actId="1076"/>
          <ac:cxnSpMkLst>
            <pc:docMk/>
            <pc:sldMk cId="283457558" sldId="257"/>
            <ac:cxnSpMk id="11" creationId="{AC225973-34EB-B9C4-38A8-9D0D6C605DBE}"/>
          </ac:cxnSpMkLst>
        </pc:cxnChg>
        <pc:cxnChg chg="add del mod">
          <ac:chgData name="Schilke, Randolph E. (Iron Bow Technologies)" userId="5e2cb817-e00c-4295-ad58-eee4241a1524" providerId="ADAL" clId="{0E80F3FE-7B42-43BC-B513-E1B23FF2D2B3}" dt="2024-05-24T17:22:38.700" v="4"/>
          <ac:cxnSpMkLst>
            <pc:docMk/>
            <pc:sldMk cId="283457558" sldId="257"/>
            <ac:cxnSpMk id="17" creationId="{5793B373-079A-EC64-4231-731DE2D16601}"/>
          </ac:cxnSpMkLst>
        </pc:cxnChg>
        <pc:cxnChg chg="add mod">
          <ac:chgData name="Schilke, Randolph E. (Iron Bow Technologies)" userId="5e2cb817-e00c-4295-ad58-eee4241a1524" providerId="ADAL" clId="{0E80F3FE-7B42-43BC-B513-E1B23FF2D2B3}" dt="2024-05-24T17:22:43.989" v="8" actId="14100"/>
          <ac:cxnSpMkLst>
            <pc:docMk/>
            <pc:sldMk cId="283457558" sldId="257"/>
            <ac:cxnSpMk id="18" creationId="{29FEC57D-3B07-A1C9-A867-BF6152F9AF8B}"/>
          </ac:cxnSpMkLst>
        </pc:cxnChg>
        <pc:cxnChg chg="add mod">
          <ac:chgData name="Schilke, Randolph E. (Iron Bow Technologies)" userId="5e2cb817-e00c-4295-ad58-eee4241a1524" providerId="ADAL" clId="{0E80F3FE-7B42-43BC-B513-E1B23FF2D2B3}" dt="2024-05-24T17:23:36.020" v="16" actId="1076"/>
          <ac:cxnSpMkLst>
            <pc:docMk/>
            <pc:sldMk cId="283457558" sldId="257"/>
            <ac:cxnSpMk id="22" creationId="{92795A94-1030-B769-CA5A-A47FEC56D163}"/>
          </ac:cxnSpMkLst>
        </pc:cxnChg>
        <pc:cxnChg chg="add mod">
          <ac:chgData name="Schilke, Randolph E. (Iron Bow Technologies)" userId="5e2cb817-e00c-4295-ad58-eee4241a1524" providerId="ADAL" clId="{0E80F3FE-7B42-43BC-B513-E1B23FF2D2B3}" dt="2024-05-24T17:30:04.054" v="189" actId="1076"/>
          <ac:cxnSpMkLst>
            <pc:docMk/>
            <pc:sldMk cId="283457558" sldId="257"/>
            <ac:cxnSpMk id="39" creationId="{74649C98-D82A-336E-4629-94E3090EB326}"/>
          </ac:cxnSpMkLst>
        </pc:cxnChg>
        <pc:cxnChg chg="add mod">
          <ac:chgData name="Schilke, Randolph E. (Iron Bow Technologies)" userId="5e2cb817-e00c-4295-ad58-eee4241a1524" providerId="ADAL" clId="{0E80F3FE-7B42-43BC-B513-E1B23FF2D2B3}" dt="2024-05-24T17:30:04.054" v="189" actId="1076"/>
          <ac:cxnSpMkLst>
            <pc:docMk/>
            <pc:sldMk cId="283457558" sldId="257"/>
            <ac:cxnSpMk id="41" creationId="{B1F6818F-0194-50DF-4201-5EA023A9FD2F}"/>
          </ac:cxnSpMkLst>
        </pc:cxnChg>
        <pc:cxnChg chg="add mod">
          <ac:chgData name="Schilke, Randolph E. (Iron Bow Technologies)" userId="5e2cb817-e00c-4295-ad58-eee4241a1524" providerId="ADAL" clId="{0E80F3FE-7B42-43BC-B513-E1B23FF2D2B3}" dt="2024-05-24T17:30:54.277" v="195" actId="208"/>
          <ac:cxnSpMkLst>
            <pc:docMk/>
            <pc:sldMk cId="283457558" sldId="257"/>
            <ac:cxnSpMk id="47" creationId="{EE7237F2-7A5E-DBBC-7017-0DE2E4951014}"/>
          </ac:cxnSpMkLst>
        </pc:cxnChg>
        <pc:cxnChg chg="add mod">
          <ac:chgData name="Schilke, Randolph E. (Iron Bow Technologies)" userId="5e2cb817-e00c-4295-ad58-eee4241a1524" providerId="ADAL" clId="{0E80F3FE-7B42-43BC-B513-E1B23FF2D2B3}" dt="2024-06-06T13:36:21.367" v="571" actId="1076"/>
          <ac:cxnSpMkLst>
            <pc:docMk/>
            <pc:sldMk cId="283457558" sldId="257"/>
            <ac:cxnSpMk id="49" creationId="{D9547F84-7C45-EB81-717E-03EB7FE85F94}"/>
          </ac:cxnSpMkLst>
        </pc:cxnChg>
        <pc:cxnChg chg="add del mod">
          <ac:chgData name="Schilke, Randolph E. (Iron Bow Technologies)" userId="5e2cb817-e00c-4295-ad58-eee4241a1524" providerId="ADAL" clId="{0E80F3FE-7B42-43BC-B513-E1B23FF2D2B3}" dt="2024-05-24T17:32:08.726" v="201" actId="11529"/>
          <ac:cxnSpMkLst>
            <pc:docMk/>
            <pc:sldMk cId="283457558" sldId="257"/>
            <ac:cxnSpMk id="52" creationId="{114AC273-99DC-0526-91FC-A718DAFA72A9}"/>
          </ac:cxnSpMkLst>
        </pc:cxnChg>
        <pc:cxnChg chg="add mod">
          <ac:chgData name="Schilke, Randolph E. (Iron Bow Technologies)" userId="5e2cb817-e00c-4295-ad58-eee4241a1524" providerId="ADAL" clId="{0E80F3FE-7B42-43BC-B513-E1B23FF2D2B3}" dt="2024-05-24T17:33:37.685" v="215" actId="1076"/>
          <ac:cxnSpMkLst>
            <pc:docMk/>
            <pc:sldMk cId="283457558" sldId="257"/>
            <ac:cxnSpMk id="54" creationId="{019F981F-92E0-F130-DC55-83A7BBEAABC8}"/>
          </ac:cxnSpMkLst>
        </pc:cxnChg>
        <pc:cxnChg chg="add mod">
          <ac:chgData name="Schilke, Randolph E. (Iron Bow Technologies)" userId="5e2cb817-e00c-4295-ad58-eee4241a1524" providerId="ADAL" clId="{0E80F3FE-7B42-43BC-B513-E1B23FF2D2B3}" dt="2024-05-24T17:33:27.036" v="214" actId="1582"/>
          <ac:cxnSpMkLst>
            <pc:docMk/>
            <pc:sldMk cId="283457558" sldId="257"/>
            <ac:cxnSpMk id="56" creationId="{05D6014A-1783-3464-B79F-748B5B8AA708}"/>
          </ac:cxnSpMkLst>
        </pc:cxnChg>
      </pc:sldChg>
      <pc:sldChg chg="addSp delSp modSp add mod ord">
        <pc:chgData name="Schilke, Randolph E. (Iron Bow Technologies)" userId="5e2cb817-e00c-4295-ad58-eee4241a1524" providerId="ADAL" clId="{0E80F3FE-7B42-43BC-B513-E1B23FF2D2B3}" dt="2024-06-06T13:36:12.460" v="570" actId="20577"/>
        <pc:sldMkLst>
          <pc:docMk/>
          <pc:sldMk cId="2403979417" sldId="258"/>
        </pc:sldMkLst>
        <pc:spChg chg="add mod">
          <ac:chgData name="Schilke, Randolph E. (Iron Bow Technologies)" userId="5e2cb817-e00c-4295-ad58-eee4241a1524" providerId="ADAL" clId="{0E80F3FE-7B42-43BC-B513-E1B23FF2D2B3}" dt="2024-06-06T13:36:12.460" v="570" actId="20577"/>
          <ac:spMkLst>
            <pc:docMk/>
            <pc:sldMk cId="2403979417" sldId="258"/>
            <ac:spMk id="2" creationId="{6E46BF8F-CEB6-5E17-D989-7DEF4FCA684A}"/>
          </ac:spMkLst>
        </pc:spChg>
        <pc:spChg chg="add mod">
          <ac:chgData name="Schilke, Randolph E. (Iron Bow Technologies)" userId="5e2cb817-e00c-4295-ad58-eee4241a1524" providerId="ADAL" clId="{0E80F3FE-7B42-43BC-B513-E1B23FF2D2B3}" dt="2024-06-05T14:00:12.226" v="265" actId="208"/>
          <ac:spMkLst>
            <pc:docMk/>
            <pc:sldMk cId="2403979417" sldId="258"/>
            <ac:spMk id="7" creationId="{5EAC9DC9-FD3E-D525-573A-90A2A2A725B7}"/>
          </ac:spMkLst>
        </pc:spChg>
        <pc:spChg chg="add mod">
          <ac:chgData name="Schilke, Randolph E. (Iron Bow Technologies)" userId="5e2cb817-e00c-4295-ad58-eee4241a1524" providerId="ADAL" clId="{0E80F3FE-7B42-43BC-B513-E1B23FF2D2B3}" dt="2024-06-05T14:00:54.933" v="272" actId="207"/>
          <ac:spMkLst>
            <pc:docMk/>
            <pc:sldMk cId="2403979417" sldId="258"/>
            <ac:spMk id="10" creationId="{2D35789A-60EC-BF96-43F6-AE36691F9A62}"/>
          </ac:spMkLst>
        </pc:spChg>
        <pc:spChg chg="del mod">
          <ac:chgData name="Schilke, Randolph E. (Iron Bow Technologies)" userId="5e2cb817-e00c-4295-ad58-eee4241a1524" providerId="ADAL" clId="{0E80F3FE-7B42-43BC-B513-E1B23FF2D2B3}" dt="2024-06-05T13:56:13.917" v="244" actId="478"/>
          <ac:spMkLst>
            <pc:docMk/>
            <pc:sldMk cId="2403979417" sldId="258"/>
            <ac:spMk id="30" creationId="{40C12840-BE0B-4012-AADB-C5C3FE99A7EB}"/>
          </ac:spMkLst>
        </pc:spChg>
        <pc:spChg chg="del">
          <ac:chgData name="Schilke, Randolph E. (Iron Bow Technologies)" userId="5e2cb817-e00c-4295-ad58-eee4241a1524" providerId="ADAL" clId="{0E80F3FE-7B42-43BC-B513-E1B23FF2D2B3}" dt="2024-06-05T14:25:03.531" v="280" actId="478"/>
          <ac:spMkLst>
            <pc:docMk/>
            <pc:sldMk cId="2403979417" sldId="258"/>
            <ac:spMk id="33" creationId="{87EE6696-E4B3-3FA2-0CD0-FBFE7F1BA21E}"/>
          </ac:spMkLst>
        </pc:spChg>
        <pc:spChg chg="del">
          <ac:chgData name="Schilke, Randolph E. (Iron Bow Technologies)" userId="5e2cb817-e00c-4295-ad58-eee4241a1524" providerId="ADAL" clId="{0E80F3FE-7B42-43BC-B513-E1B23FF2D2B3}" dt="2024-06-05T13:56:24.074" v="251" actId="478"/>
          <ac:spMkLst>
            <pc:docMk/>
            <pc:sldMk cId="2403979417" sldId="258"/>
            <ac:spMk id="36" creationId="{ECD47561-52E6-9419-DD7F-DBECA7BEE88B}"/>
          </ac:spMkLst>
        </pc:spChg>
        <pc:spChg chg="del mod">
          <ac:chgData name="Schilke, Randolph E. (Iron Bow Technologies)" userId="5e2cb817-e00c-4295-ad58-eee4241a1524" providerId="ADAL" clId="{0E80F3FE-7B42-43BC-B513-E1B23FF2D2B3}" dt="2024-06-05T13:56:23.206" v="250" actId="478"/>
          <ac:spMkLst>
            <pc:docMk/>
            <pc:sldMk cId="2403979417" sldId="258"/>
            <ac:spMk id="37" creationId="{84A73612-11D2-4091-9B7C-ABA0897DAE94}"/>
          </ac:spMkLst>
        </pc:spChg>
        <pc:picChg chg="add mod">
          <ac:chgData name="Schilke, Randolph E. (Iron Bow Technologies)" userId="5e2cb817-e00c-4295-ad58-eee4241a1524" providerId="ADAL" clId="{0E80F3FE-7B42-43BC-B513-E1B23FF2D2B3}" dt="2024-06-05T14:00:15.881" v="266" actId="1076"/>
          <ac:picMkLst>
            <pc:docMk/>
            <pc:sldMk cId="2403979417" sldId="258"/>
            <ac:picMk id="3" creationId="{2DD82301-A845-63E8-D2DF-B7EB22E34559}"/>
          </ac:picMkLst>
        </pc:picChg>
        <pc:picChg chg="del">
          <ac:chgData name="Schilke, Randolph E. (Iron Bow Technologies)" userId="5e2cb817-e00c-4295-ad58-eee4241a1524" providerId="ADAL" clId="{0E80F3FE-7B42-43BC-B513-E1B23FF2D2B3}" dt="2024-06-05T13:56:18.448" v="246" actId="478"/>
          <ac:picMkLst>
            <pc:docMk/>
            <pc:sldMk cId="2403979417" sldId="258"/>
            <ac:picMk id="35" creationId="{613BCA41-858A-2548-B3F5-F20671A23A77}"/>
          </ac:picMkLst>
        </pc:picChg>
        <pc:cxnChg chg="del mod">
          <ac:chgData name="Schilke, Randolph E. (Iron Bow Technologies)" userId="5e2cb817-e00c-4295-ad58-eee4241a1524" providerId="ADAL" clId="{0E80F3FE-7B42-43BC-B513-E1B23FF2D2B3}" dt="2024-06-05T13:56:17.544" v="245" actId="478"/>
          <ac:cxnSpMkLst>
            <pc:docMk/>
            <pc:sldMk cId="2403979417" sldId="258"/>
            <ac:cxnSpMk id="49" creationId="{D9547F84-7C45-EB81-717E-03EB7FE85F94}"/>
          </ac:cxnSpMkLst>
        </pc:cxnChg>
        <pc:cxnChg chg="del">
          <ac:chgData name="Schilke, Randolph E. (Iron Bow Technologies)" userId="5e2cb817-e00c-4295-ad58-eee4241a1524" providerId="ADAL" clId="{0E80F3FE-7B42-43BC-B513-E1B23FF2D2B3}" dt="2024-06-05T13:56:19.792" v="248" actId="478"/>
          <ac:cxnSpMkLst>
            <pc:docMk/>
            <pc:sldMk cId="2403979417" sldId="258"/>
            <ac:cxnSpMk id="54" creationId="{019F981F-92E0-F130-DC55-83A7BBEAABC8}"/>
          </ac:cxnSpMkLst>
        </pc:cxnChg>
        <pc:cxnChg chg="del mod">
          <ac:chgData name="Schilke, Randolph E. (Iron Bow Technologies)" userId="5e2cb817-e00c-4295-ad58-eee4241a1524" providerId="ADAL" clId="{0E80F3FE-7B42-43BC-B513-E1B23FF2D2B3}" dt="2024-06-05T13:56:21.080" v="249" actId="478"/>
          <ac:cxnSpMkLst>
            <pc:docMk/>
            <pc:sldMk cId="2403979417" sldId="258"/>
            <ac:cxnSpMk id="56" creationId="{05D6014A-1783-3464-B79F-748B5B8AA708}"/>
          </ac:cxnSpMkLst>
        </pc:cxnChg>
      </pc:sldChg>
      <pc:sldChg chg="addSp delSp modSp add mod">
        <pc:chgData name="Schilke, Randolph E. (Iron Bow Technologies)" userId="5e2cb817-e00c-4295-ad58-eee4241a1524" providerId="ADAL" clId="{0E80F3FE-7B42-43BC-B513-E1B23FF2D2B3}" dt="2024-06-06T13:38:43.162" v="895" actId="20577"/>
        <pc:sldMkLst>
          <pc:docMk/>
          <pc:sldMk cId="2826551170" sldId="259"/>
        </pc:sldMkLst>
        <pc:spChg chg="add mod">
          <ac:chgData name="Schilke, Randolph E. (Iron Bow Technologies)" userId="5e2cb817-e00c-4295-ad58-eee4241a1524" providerId="ADAL" clId="{0E80F3FE-7B42-43BC-B513-E1B23FF2D2B3}" dt="2024-06-06T13:38:43.162" v="895" actId="20577"/>
          <ac:spMkLst>
            <pc:docMk/>
            <pc:sldMk cId="2826551170" sldId="259"/>
            <ac:spMk id="2" creationId="{401D5541-15CD-9965-CD23-AEA5786C7D16}"/>
          </ac:spMkLst>
        </pc:spChg>
        <pc:spChg chg="del mod">
          <ac:chgData name="Schilke, Randolph E. (Iron Bow Technologies)" userId="5e2cb817-e00c-4295-ad58-eee4241a1524" providerId="ADAL" clId="{0E80F3FE-7B42-43BC-B513-E1B23FF2D2B3}" dt="2024-06-05T14:25:45.673" v="290" actId="478"/>
          <ac:spMkLst>
            <pc:docMk/>
            <pc:sldMk cId="2826551170" sldId="259"/>
            <ac:spMk id="6" creationId="{D890F60C-78DB-0B62-85A2-A2DAFA7BD1D0}"/>
          </ac:spMkLst>
        </pc:spChg>
        <pc:spChg chg="mod">
          <ac:chgData name="Schilke, Randolph E. (Iron Bow Technologies)" userId="5e2cb817-e00c-4295-ad58-eee4241a1524" providerId="ADAL" clId="{0E80F3FE-7B42-43BC-B513-E1B23FF2D2B3}" dt="2024-06-05T14:27:26.603" v="310" actId="1076"/>
          <ac:spMkLst>
            <pc:docMk/>
            <pc:sldMk cId="2826551170" sldId="259"/>
            <ac:spMk id="9" creationId="{E7F45440-65FA-B88E-D859-04DEB1D9F84E}"/>
          </ac:spMkLst>
        </pc:spChg>
        <pc:spChg chg="mod">
          <ac:chgData name="Schilke, Randolph E. (Iron Bow Technologies)" userId="5e2cb817-e00c-4295-ad58-eee4241a1524" providerId="ADAL" clId="{0E80F3FE-7B42-43BC-B513-E1B23FF2D2B3}" dt="2024-06-05T14:27:26.603" v="310" actId="1076"/>
          <ac:spMkLst>
            <pc:docMk/>
            <pc:sldMk cId="2826551170" sldId="259"/>
            <ac:spMk id="14" creationId="{898E7C85-A7E3-1650-E429-A2A5F41A4495}"/>
          </ac:spMkLst>
        </pc:spChg>
        <pc:spChg chg="mod">
          <ac:chgData name="Schilke, Randolph E. (Iron Bow Technologies)" userId="5e2cb817-e00c-4295-ad58-eee4241a1524" providerId="ADAL" clId="{0E80F3FE-7B42-43BC-B513-E1B23FF2D2B3}" dt="2024-06-05T14:27:26.603" v="310" actId="1076"/>
          <ac:spMkLst>
            <pc:docMk/>
            <pc:sldMk cId="2826551170" sldId="259"/>
            <ac:spMk id="15" creationId="{C3D833A2-A2E9-2A9B-E966-7CFE28BCAEDB}"/>
          </ac:spMkLst>
        </pc:spChg>
        <pc:spChg chg="add mod">
          <ac:chgData name="Schilke, Randolph E. (Iron Bow Technologies)" userId="5e2cb817-e00c-4295-ad58-eee4241a1524" providerId="ADAL" clId="{0E80F3FE-7B42-43BC-B513-E1B23FF2D2B3}" dt="2024-06-05T14:30:24.902" v="322" actId="1076"/>
          <ac:spMkLst>
            <pc:docMk/>
            <pc:sldMk cId="2826551170" sldId="259"/>
            <ac:spMk id="23" creationId="{DAC86E0F-946B-CF17-EB91-DABA2E0D8D62}"/>
          </ac:spMkLst>
        </pc:spChg>
        <pc:spChg chg="add mod">
          <ac:chgData name="Schilke, Randolph E. (Iron Bow Technologies)" userId="5e2cb817-e00c-4295-ad58-eee4241a1524" providerId="ADAL" clId="{0E80F3FE-7B42-43BC-B513-E1B23FF2D2B3}" dt="2024-06-05T14:30:33.137" v="324" actId="1076"/>
          <ac:spMkLst>
            <pc:docMk/>
            <pc:sldMk cId="2826551170" sldId="259"/>
            <ac:spMk id="24" creationId="{FAFBA102-004F-5F61-06D4-AE1D21088E46}"/>
          </ac:spMkLst>
        </pc:spChg>
        <pc:spChg chg="mod">
          <ac:chgData name="Schilke, Randolph E. (Iron Bow Technologies)" userId="5e2cb817-e00c-4295-ad58-eee4241a1524" providerId="ADAL" clId="{0E80F3FE-7B42-43BC-B513-E1B23FF2D2B3}" dt="2024-06-05T14:27:26.603" v="310" actId="1076"/>
          <ac:spMkLst>
            <pc:docMk/>
            <pc:sldMk cId="2826551170" sldId="259"/>
            <ac:spMk id="28" creationId="{BCB2B032-C0DF-6219-24D3-BE62F2F1D391}"/>
          </ac:spMkLst>
        </pc:spChg>
        <pc:spChg chg="del mod">
          <ac:chgData name="Schilke, Randolph E. (Iron Bow Technologies)" userId="5e2cb817-e00c-4295-ad58-eee4241a1524" providerId="ADAL" clId="{0E80F3FE-7B42-43BC-B513-E1B23FF2D2B3}" dt="2024-06-05T14:25:43.723" v="288" actId="478"/>
          <ac:spMkLst>
            <pc:docMk/>
            <pc:sldMk cId="2826551170" sldId="259"/>
            <ac:spMk id="30" creationId="{40C12840-BE0B-4012-AADB-C5C3FE99A7EB}"/>
          </ac:spMkLst>
        </pc:spChg>
        <pc:spChg chg="del">
          <ac:chgData name="Schilke, Randolph E. (Iron Bow Technologies)" userId="5e2cb817-e00c-4295-ad58-eee4241a1524" providerId="ADAL" clId="{0E80F3FE-7B42-43BC-B513-E1B23FF2D2B3}" dt="2024-06-05T14:25:39.162" v="283" actId="478"/>
          <ac:spMkLst>
            <pc:docMk/>
            <pc:sldMk cId="2826551170" sldId="259"/>
            <ac:spMk id="36" creationId="{ECD47561-52E6-9419-DD7F-DBECA7BEE88B}"/>
          </ac:spMkLst>
        </pc:spChg>
        <pc:picChg chg="add mod">
          <ac:chgData name="Schilke, Randolph E. (Iron Bow Technologies)" userId="5e2cb817-e00c-4295-ad58-eee4241a1524" providerId="ADAL" clId="{0E80F3FE-7B42-43BC-B513-E1B23FF2D2B3}" dt="2024-06-05T14:26:45.432" v="302" actId="208"/>
          <ac:picMkLst>
            <pc:docMk/>
            <pc:sldMk cId="2826551170" sldId="259"/>
            <ac:picMk id="3" creationId="{F76D7A1D-7FD7-256B-36C0-BECE05A96C6E}"/>
          </ac:picMkLst>
        </pc:picChg>
        <pc:picChg chg="mod">
          <ac:chgData name="Schilke, Randolph E. (Iron Bow Technologies)" userId="5e2cb817-e00c-4295-ad58-eee4241a1524" providerId="ADAL" clId="{0E80F3FE-7B42-43BC-B513-E1B23FF2D2B3}" dt="2024-06-05T14:27:26.603" v="310" actId="1076"/>
          <ac:picMkLst>
            <pc:docMk/>
            <pc:sldMk cId="2826551170" sldId="259"/>
            <ac:picMk id="16" creationId="{4F21FD01-B465-15E1-E68E-CD39749A83A5}"/>
          </ac:picMkLst>
        </pc:picChg>
        <pc:picChg chg="mod">
          <ac:chgData name="Schilke, Randolph E. (Iron Bow Technologies)" userId="5e2cb817-e00c-4295-ad58-eee4241a1524" providerId="ADAL" clId="{0E80F3FE-7B42-43BC-B513-E1B23FF2D2B3}" dt="2024-06-05T14:27:26.603" v="310" actId="1076"/>
          <ac:picMkLst>
            <pc:docMk/>
            <pc:sldMk cId="2826551170" sldId="259"/>
            <ac:picMk id="21" creationId="{12AB581B-906D-246B-55DD-8C4F475E8F87}"/>
          </ac:picMkLst>
        </pc:picChg>
        <pc:picChg chg="mod">
          <ac:chgData name="Schilke, Randolph E. (Iron Bow Technologies)" userId="5e2cb817-e00c-4295-ad58-eee4241a1524" providerId="ADAL" clId="{0E80F3FE-7B42-43BC-B513-E1B23FF2D2B3}" dt="2024-06-05T14:27:26.603" v="310" actId="1076"/>
          <ac:picMkLst>
            <pc:docMk/>
            <pc:sldMk cId="2826551170" sldId="259"/>
            <ac:picMk id="26" creationId="{08FFE206-EE40-843F-A007-FFB866DE81C0}"/>
          </ac:picMkLst>
        </pc:picChg>
        <pc:picChg chg="del">
          <ac:chgData name="Schilke, Randolph E. (Iron Bow Technologies)" userId="5e2cb817-e00c-4295-ad58-eee4241a1524" providerId="ADAL" clId="{0E80F3FE-7B42-43BC-B513-E1B23FF2D2B3}" dt="2024-06-05T14:25:37.278" v="282" actId="478"/>
          <ac:picMkLst>
            <pc:docMk/>
            <pc:sldMk cId="2826551170" sldId="259"/>
            <ac:picMk id="35" creationId="{613BCA41-858A-2548-B3F5-F20671A23A77}"/>
          </ac:picMkLst>
        </pc:picChg>
        <pc:cxnChg chg="add mod">
          <ac:chgData name="Schilke, Randolph E. (Iron Bow Technologies)" userId="5e2cb817-e00c-4295-ad58-eee4241a1524" providerId="ADAL" clId="{0E80F3FE-7B42-43BC-B513-E1B23FF2D2B3}" dt="2024-06-05T14:27:40.785" v="312" actId="208"/>
          <ac:cxnSpMkLst>
            <pc:docMk/>
            <pc:sldMk cId="2826551170" sldId="259"/>
            <ac:cxnSpMk id="10" creationId="{2DF4239D-6761-F53E-4198-E49FF480DF71}"/>
          </ac:cxnSpMkLst>
        </pc:cxnChg>
        <pc:cxnChg chg="mod">
          <ac:chgData name="Schilke, Randolph E. (Iron Bow Technologies)" userId="5e2cb817-e00c-4295-ad58-eee4241a1524" providerId="ADAL" clId="{0E80F3FE-7B42-43BC-B513-E1B23FF2D2B3}" dt="2024-06-05T14:27:26.603" v="310" actId="1076"/>
          <ac:cxnSpMkLst>
            <pc:docMk/>
            <pc:sldMk cId="2826551170" sldId="259"/>
            <ac:cxnSpMk id="18" creationId="{29FEC57D-3B07-A1C9-A867-BF6152F9AF8B}"/>
          </ac:cxnSpMkLst>
        </pc:cxnChg>
        <pc:cxnChg chg="add mod">
          <ac:chgData name="Schilke, Randolph E. (Iron Bow Technologies)" userId="5e2cb817-e00c-4295-ad58-eee4241a1524" providerId="ADAL" clId="{0E80F3FE-7B42-43BC-B513-E1B23FF2D2B3}" dt="2024-06-05T14:27:56.809" v="315" actId="1582"/>
          <ac:cxnSpMkLst>
            <pc:docMk/>
            <pc:sldMk cId="2826551170" sldId="259"/>
            <ac:cxnSpMk id="20" creationId="{C9836FA1-B759-426C-6DCC-BA425063B793}"/>
          </ac:cxnSpMkLst>
        </pc:cxnChg>
        <pc:cxnChg chg="mod">
          <ac:chgData name="Schilke, Randolph E. (Iron Bow Technologies)" userId="5e2cb817-e00c-4295-ad58-eee4241a1524" providerId="ADAL" clId="{0E80F3FE-7B42-43BC-B513-E1B23FF2D2B3}" dt="2024-06-05T14:27:26.603" v="310" actId="1076"/>
          <ac:cxnSpMkLst>
            <pc:docMk/>
            <pc:sldMk cId="2826551170" sldId="259"/>
            <ac:cxnSpMk id="22" creationId="{92795A94-1030-B769-CA5A-A47FEC56D163}"/>
          </ac:cxnSpMkLst>
        </pc:cxnChg>
        <pc:cxnChg chg="del mod">
          <ac:chgData name="Schilke, Randolph E. (Iron Bow Technologies)" userId="5e2cb817-e00c-4295-ad58-eee4241a1524" providerId="ADAL" clId="{0E80F3FE-7B42-43BC-B513-E1B23FF2D2B3}" dt="2024-06-05T14:25:46.514" v="291" actId="478"/>
          <ac:cxnSpMkLst>
            <pc:docMk/>
            <pc:sldMk cId="2826551170" sldId="259"/>
            <ac:cxnSpMk id="47" creationId="{EE7237F2-7A5E-DBBC-7017-0DE2E4951014}"/>
          </ac:cxnSpMkLst>
        </pc:cxnChg>
        <pc:cxnChg chg="del mod">
          <ac:chgData name="Schilke, Randolph E. (Iron Bow Technologies)" userId="5e2cb817-e00c-4295-ad58-eee4241a1524" providerId="ADAL" clId="{0E80F3FE-7B42-43BC-B513-E1B23FF2D2B3}" dt="2024-06-05T14:25:40.316" v="284" actId="478"/>
          <ac:cxnSpMkLst>
            <pc:docMk/>
            <pc:sldMk cId="2826551170" sldId="259"/>
            <ac:cxnSpMk id="49" creationId="{D9547F84-7C45-EB81-717E-03EB7FE85F94}"/>
          </ac:cxnSpMkLst>
        </pc:cxnChg>
        <pc:cxnChg chg="del">
          <ac:chgData name="Schilke, Randolph E. (Iron Bow Technologies)" userId="5e2cb817-e00c-4295-ad58-eee4241a1524" providerId="ADAL" clId="{0E80F3FE-7B42-43BC-B513-E1B23FF2D2B3}" dt="2024-06-05T14:25:42.142" v="286" actId="478"/>
          <ac:cxnSpMkLst>
            <pc:docMk/>
            <pc:sldMk cId="2826551170" sldId="259"/>
            <ac:cxnSpMk id="54" creationId="{019F981F-92E0-F130-DC55-83A7BBEAABC8}"/>
          </ac:cxnSpMkLst>
        </pc:cxnChg>
        <pc:cxnChg chg="del mod">
          <ac:chgData name="Schilke, Randolph E. (Iron Bow Technologies)" userId="5e2cb817-e00c-4295-ad58-eee4241a1524" providerId="ADAL" clId="{0E80F3FE-7B42-43BC-B513-E1B23FF2D2B3}" dt="2024-06-05T14:25:41.562" v="285" actId="478"/>
          <ac:cxnSpMkLst>
            <pc:docMk/>
            <pc:sldMk cId="2826551170" sldId="259"/>
            <ac:cxnSpMk id="56" creationId="{05D6014A-1783-3464-B79F-748B5B8AA708}"/>
          </ac:cxnSpMkLst>
        </pc:cxnChg>
      </pc:sldChg>
      <pc:sldChg chg="modSp add mod">
        <pc:chgData name="Schilke, Randolph E. (Iron Bow Technologies)" userId="5e2cb817-e00c-4295-ad58-eee4241a1524" providerId="ADAL" clId="{0E80F3FE-7B42-43BC-B513-E1B23FF2D2B3}" dt="2024-06-05T14:29:22.213" v="319" actId="208"/>
        <pc:sldMkLst>
          <pc:docMk/>
          <pc:sldMk cId="1216773225" sldId="260"/>
        </pc:sldMkLst>
        <pc:spChg chg="mod">
          <ac:chgData name="Schilke, Randolph E. (Iron Bow Technologies)" userId="5e2cb817-e00c-4295-ad58-eee4241a1524" providerId="ADAL" clId="{0E80F3FE-7B42-43BC-B513-E1B23FF2D2B3}" dt="2024-06-05T14:29:15.792" v="318" actId="1076"/>
          <ac:spMkLst>
            <pc:docMk/>
            <pc:sldMk cId="1216773225" sldId="260"/>
            <ac:spMk id="36" creationId="{ECD47561-52E6-9419-DD7F-DBECA7BEE88B}"/>
          </ac:spMkLst>
        </pc:spChg>
        <pc:picChg chg="mod">
          <ac:chgData name="Schilke, Randolph E. (Iron Bow Technologies)" userId="5e2cb817-e00c-4295-ad58-eee4241a1524" providerId="ADAL" clId="{0E80F3FE-7B42-43BC-B513-E1B23FF2D2B3}" dt="2024-06-05T14:29:22.213" v="319" actId="208"/>
          <ac:picMkLst>
            <pc:docMk/>
            <pc:sldMk cId="1216773225" sldId="260"/>
            <ac:picMk id="35" creationId="{613BCA41-858A-2548-B3F5-F20671A23A77}"/>
          </ac:picMkLst>
        </pc:picChg>
      </pc:sldChg>
      <pc:sldChg chg="addSp delSp modSp add mod">
        <pc:chgData name="Schilke, Randolph E. (Iron Bow Technologies)" userId="5e2cb817-e00c-4295-ad58-eee4241a1524" providerId="ADAL" clId="{0E80F3FE-7B42-43BC-B513-E1B23FF2D2B3}" dt="2024-06-06T13:31:16.134" v="512" actId="20577"/>
        <pc:sldMkLst>
          <pc:docMk/>
          <pc:sldMk cId="4286026977" sldId="261"/>
        </pc:sldMkLst>
        <pc:spChg chg="mod">
          <ac:chgData name="Schilke, Randolph E. (Iron Bow Technologies)" userId="5e2cb817-e00c-4295-ad58-eee4241a1524" providerId="ADAL" clId="{0E80F3FE-7B42-43BC-B513-E1B23FF2D2B3}" dt="2024-06-06T13:22:20.865" v="347" actId="14100"/>
          <ac:spMkLst>
            <pc:docMk/>
            <pc:sldMk cId="4286026977" sldId="261"/>
            <ac:spMk id="4" creationId="{A16D9FC0-3281-8A44-091C-7C81F3F44C9D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16.947" v="372" actId="1076"/>
          <ac:spMkLst>
            <pc:docMk/>
            <pc:sldMk cId="4286026977" sldId="261"/>
            <ac:spMk id="6" creationId="{D890F60C-78DB-0B62-85A2-A2DAFA7BD1D0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16.947" v="372" actId="1076"/>
          <ac:spMkLst>
            <pc:docMk/>
            <pc:sldMk cId="4286026977" sldId="261"/>
            <ac:spMk id="9" creationId="{E7F45440-65FA-B88E-D859-04DEB1D9F84E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16.947" v="372" actId="1076"/>
          <ac:spMkLst>
            <pc:docMk/>
            <pc:sldMk cId="4286026977" sldId="261"/>
            <ac:spMk id="14" creationId="{898E7C85-A7E3-1650-E429-A2A5F41A4495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28.507" v="373" actId="1076"/>
          <ac:spMkLst>
            <pc:docMk/>
            <pc:sldMk cId="4286026977" sldId="261"/>
            <ac:spMk id="15" creationId="{C3D833A2-A2E9-2A9B-E966-7CFE28BCAEDB}"/>
          </ac:spMkLst>
        </pc:spChg>
        <pc:spChg chg="add mod">
          <ac:chgData name="Schilke, Randolph E. (Iron Bow Technologies)" userId="5e2cb817-e00c-4295-ad58-eee4241a1524" providerId="ADAL" clId="{0E80F3FE-7B42-43BC-B513-E1B23FF2D2B3}" dt="2024-06-06T13:24:28.507" v="373" actId="1076"/>
          <ac:spMkLst>
            <pc:docMk/>
            <pc:sldMk cId="4286026977" sldId="261"/>
            <ac:spMk id="25" creationId="{5A8F4D74-7E58-BC1B-88D1-863E1DB6738B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28.507" v="373" actId="1076"/>
          <ac:spMkLst>
            <pc:docMk/>
            <pc:sldMk cId="4286026977" sldId="261"/>
            <ac:spMk id="27" creationId="{5660824F-0F48-6F0D-E9DA-71C889F95EBC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28.507" v="373" actId="1076"/>
          <ac:spMkLst>
            <pc:docMk/>
            <pc:sldMk cId="4286026977" sldId="261"/>
            <ac:spMk id="28" creationId="{BCB2B032-C0DF-6219-24D3-BE62F2F1D391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34.787" v="374" actId="1076"/>
          <ac:spMkLst>
            <pc:docMk/>
            <pc:sldMk cId="4286026977" sldId="261"/>
            <ac:spMk id="29" creationId="{EA152F8D-76B3-302C-E43D-75E561213298}"/>
          </ac:spMkLst>
        </pc:spChg>
        <pc:spChg chg="del mod">
          <ac:chgData name="Schilke, Randolph E. (Iron Bow Technologies)" userId="5e2cb817-e00c-4295-ad58-eee4241a1524" providerId="ADAL" clId="{0E80F3FE-7B42-43BC-B513-E1B23FF2D2B3}" dt="2024-06-06T13:01:20.448" v="330" actId="478"/>
          <ac:spMkLst>
            <pc:docMk/>
            <pc:sldMk cId="4286026977" sldId="261"/>
            <ac:spMk id="30" creationId="{40C12840-BE0B-4012-AADB-C5C3FE99A7EB}"/>
          </ac:spMkLst>
        </pc:spChg>
        <pc:spChg chg="del mod">
          <ac:chgData name="Schilke, Randolph E. (Iron Bow Technologies)" userId="5e2cb817-e00c-4295-ad58-eee4241a1524" providerId="ADAL" clId="{0E80F3FE-7B42-43BC-B513-E1B23FF2D2B3}" dt="2024-06-06T13:01:22.484" v="332" actId="478"/>
          <ac:spMkLst>
            <pc:docMk/>
            <pc:sldMk cId="4286026977" sldId="261"/>
            <ac:spMk id="33" creationId="{87EE6696-E4B3-3FA2-0CD0-FBFE7F1BA21E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2:20.865" v="347" actId="14100"/>
          <ac:spMkLst>
            <pc:docMk/>
            <pc:sldMk cId="4286026977" sldId="261"/>
            <ac:spMk id="36" creationId="{ECD47561-52E6-9419-DD7F-DBECA7BEE88B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34.787" v="374" actId="1076"/>
          <ac:spMkLst>
            <pc:docMk/>
            <pc:sldMk cId="4286026977" sldId="261"/>
            <ac:spMk id="37" creationId="{84A73612-11D2-4091-9B7C-ABA0897DAE94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34.787" v="374" actId="1076"/>
          <ac:spMkLst>
            <pc:docMk/>
            <pc:sldMk cId="4286026977" sldId="261"/>
            <ac:spMk id="43" creationId="{2210AA99-0D71-1ADB-252F-FBAA5FBAE510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34.787" v="374" actId="1076"/>
          <ac:spMkLst>
            <pc:docMk/>
            <pc:sldMk cId="4286026977" sldId="261"/>
            <ac:spMk id="44" creationId="{CB7567CF-1775-7EC6-E276-D2ED683FED48}"/>
          </ac:spMkLst>
        </pc:spChg>
        <pc:spChg chg="mod">
          <ac:chgData name="Schilke, Randolph E. (Iron Bow Technologies)" userId="5e2cb817-e00c-4295-ad58-eee4241a1524" providerId="ADAL" clId="{0E80F3FE-7B42-43BC-B513-E1B23FF2D2B3}" dt="2024-06-06T13:24:34.787" v="374" actId="1076"/>
          <ac:spMkLst>
            <pc:docMk/>
            <pc:sldMk cId="4286026977" sldId="261"/>
            <ac:spMk id="45" creationId="{57879C91-AF50-25F3-70CA-338D83AD4215}"/>
          </ac:spMkLst>
        </pc:spChg>
        <pc:spChg chg="del mod">
          <ac:chgData name="Schilke, Randolph E. (Iron Bow Technologies)" userId="5e2cb817-e00c-4295-ad58-eee4241a1524" providerId="ADAL" clId="{0E80F3FE-7B42-43BC-B513-E1B23FF2D2B3}" dt="2024-06-06T13:01:27.171" v="334" actId="478"/>
          <ac:spMkLst>
            <pc:docMk/>
            <pc:sldMk cId="4286026977" sldId="261"/>
            <ac:spMk id="62" creationId="{3E8D0EEC-78FC-F93E-CE38-ECD81B9DF750}"/>
          </ac:spMkLst>
        </pc:spChg>
        <pc:spChg chg="add del mod">
          <ac:chgData name="Schilke, Randolph E. (Iron Bow Technologies)" userId="5e2cb817-e00c-4295-ad58-eee4241a1524" providerId="ADAL" clId="{0E80F3FE-7B42-43BC-B513-E1B23FF2D2B3}" dt="2024-06-06T13:26:40.053" v="380"/>
          <ac:spMkLst>
            <pc:docMk/>
            <pc:sldMk cId="4286026977" sldId="261"/>
            <ac:spMk id="66" creationId="{12779514-01CC-B293-7650-0C4B081AE457}"/>
          </ac:spMkLst>
        </pc:spChg>
        <pc:spChg chg="add mod">
          <ac:chgData name="Schilke, Randolph E. (Iron Bow Technologies)" userId="5e2cb817-e00c-4295-ad58-eee4241a1524" providerId="ADAL" clId="{0E80F3FE-7B42-43BC-B513-E1B23FF2D2B3}" dt="2024-06-06T13:31:16.134" v="512" actId="20577"/>
          <ac:spMkLst>
            <pc:docMk/>
            <pc:sldMk cId="4286026977" sldId="261"/>
            <ac:spMk id="67" creationId="{17BF3338-DE9B-B312-DD3E-13EA6EF152A8}"/>
          </ac:spMkLst>
        </pc:spChg>
        <pc:picChg chg="mod">
          <ac:chgData name="Schilke, Randolph E. (Iron Bow Technologies)" userId="5e2cb817-e00c-4295-ad58-eee4241a1524" providerId="ADAL" clId="{0E80F3FE-7B42-43BC-B513-E1B23FF2D2B3}" dt="2024-06-06T13:24:16.947" v="372" actId="1076"/>
          <ac:picMkLst>
            <pc:docMk/>
            <pc:sldMk cId="4286026977" sldId="261"/>
            <ac:picMk id="8" creationId="{997B3B5E-9326-2AAA-A670-35539D97D2F7}"/>
          </ac:picMkLst>
        </pc:picChg>
        <pc:picChg chg="mod">
          <ac:chgData name="Schilke, Randolph E. (Iron Bow Technologies)" userId="5e2cb817-e00c-4295-ad58-eee4241a1524" providerId="ADAL" clId="{0E80F3FE-7B42-43BC-B513-E1B23FF2D2B3}" dt="2024-06-06T13:24:16.947" v="372" actId="1076"/>
          <ac:picMkLst>
            <pc:docMk/>
            <pc:sldMk cId="4286026977" sldId="261"/>
            <ac:picMk id="13" creationId="{C8A14A99-C3BB-8B08-2E80-55730C8F33AA}"/>
          </ac:picMkLst>
        </pc:picChg>
        <pc:picChg chg="mod">
          <ac:chgData name="Schilke, Randolph E. (Iron Bow Technologies)" userId="5e2cb817-e00c-4295-ad58-eee4241a1524" providerId="ADAL" clId="{0E80F3FE-7B42-43BC-B513-E1B23FF2D2B3}" dt="2024-06-06T13:24:28.507" v="373" actId="1076"/>
          <ac:picMkLst>
            <pc:docMk/>
            <pc:sldMk cId="4286026977" sldId="261"/>
            <ac:picMk id="16" creationId="{4F21FD01-B465-15E1-E68E-CD39749A83A5}"/>
          </ac:picMkLst>
        </pc:picChg>
        <pc:picChg chg="mod">
          <ac:chgData name="Schilke, Randolph E. (Iron Bow Technologies)" userId="5e2cb817-e00c-4295-ad58-eee4241a1524" providerId="ADAL" clId="{0E80F3FE-7B42-43BC-B513-E1B23FF2D2B3}" dt="2024-06-06T13:24:28.507" v="373" actId="1076"/>
          <ac:picMkLst>
            <pc:docMk/>
            <pc:sldMk cId="4286026977" sldId="261"/>
            <ac:picMk id="21" creationId="{12AB581B-906D-246B-55DD-8C4F475E8F87}"/>
          </ac:picMkLst>
        </pc:picChg>
        <pc:picChg chg="mod">
          <ac:chgData name="Schilke, Randolph E. (Iron Bow Technologies)" userId="5e2cb817-e00c-4295-ad58-eee4241a1524" providerId="ADAL" clId="{0E80F3FE-7B42-43BC-B513-E1B23FF2D2B3}" dt="2024-06-06T13:24:28.507" v="373" actId="1076"/>
          <ac:picMkLst>
            <pc:docMk/>
            <pc:sldMk cId="4286026977" sldId="261"/>
            <ac:picMk id="26" creationId="{08FFE206-EE40-843F-A007-FFB866DE81C0}"/>
          </ac:picMkLst>
        </pc:picChg>
        <pc:picChg chg="del">
          <ac:chgData name="Schilke, Randolph E. (Iron Bow Technologies)" userId="5e2cb817-e00c-4295-ad58-eee4241a1524" providerId="ADAL" clId="{0E80F3FE-7B42-43BC-B513-E1B23FF2D2B3}" dt="2024-06-06T13:01:27.171" v="334" actId="478"/>
          <ac:picMkLst>
            <pc:docMk/>
            <pc:sldMk cId="4286026977" sldId="261"/>
            <ac:picMk id="32" creationId="{EBA593D5-1B37-2A3D-49E4-0F42BE954991}"/>
          </ac:picMkLst>
        </pc:picChg>
        <pc:picChg chg="mod modCrop">
          <ac:chgData name="Schilke, Randolph E. (Iron Bow Technologies)" userId="5e2cb817-e00c-4295-ad58-eee4241a1524" providerId="ADAL" clId="{0E80F3FE-7B42-43BC-B513-E1B23FF2D2B3}" dt="2024-06-06T13:24:47.268" v="375" actId="1076"/>
          <ac:picMkLst>
            <pc:docMk/>
            <pc:sldMk cId="4286026977" sldId="261"/>
            <ac:picMk id="35" creationId="{613BCA41-858A-2548-B3F5-F20671A23A77}"/>
          </ac:picMkLst>
        </pc:picChg>
        <pc:picChg chg="mod">
          <ac:chgData name="Schilke, Randolph E. (Iron Bow Technologies)" userId="5e2cb817-e00c-4295-ad58-eee4241a1524" providerId="ADAL" clId="{0E80F3FE-7B42-43BC-B513-E1B23FF2D2B3}" dt="2024-06-06T13:24:34.787" v="374" actId="1076"/>
          <ac:picMkLst>
            <pc:docMk/>
            <pc:sldMk cId="4286026977" sldId="261"/>
            <ac:picMk id="38" creationId="{9C6387AC-E408-4C6D-27D6-EDCE4004774E}"/>
          </ac:picMkLst>
        </pc:picChg>
        <pc:picChg chg="mod">
          <ac:chgData name="Schilke, Randolph E. (Iron Bow Technologies)" userId="5e2cb817-e00c-4295-ad58-eee4241a1524" providerId="ADAL" clId="{0E80F3FE-7B42-43BC-B513-E1B23FF2D2B3}" dt="2024-06-06T13:24:34.787" v="374" actId="1076"/>
          <ac:picMkLst>
            <pc:docMk/>
            <pc:sldMk cId="4286026977" sldId="261"/>
            <ac:picMk id="40" creationId="{9491369D-CA7E-1DA0-33BD-330E8ED5B2DA}"/>
          </ac:picMkLst>
        </pc:picChg>
        <pc:picChg chg="mod">
          <ac:chgData name="Schilke, Randolph E. (Iron Bow Technologies)" userId="5e2cb817-e00c-4295-ad58-eee4241a1524" providerId="ADAL" clId="{0E80F3FE-7B42-43BC-B513-E1B23FF2D2B3}" dt="2024-06-06T13:24:34.787" v="374" actId="1076"/>
          <ac:picMkLst>
            <pc:docMk/>
            <pc:sldMk cId="4286026977" sldId="261"/>
            <ac:picMk id="42" creationId="{88D74D42-39CD-EDDC-05BB-1721C2EDC019}"/>
          </ac:picMkLst>
        </pc:picChg>
        <pc:cxnChg chg="add mod">
          <ac:chgData name="Schilke, Randolph E. (Iron Bow Technologies)" userId="5e2cb817-e00c-4295-ad58-eee4241a1524" providerId="ADAL" clId="{0E80F3FE-7B42-43BC-B513-E1B23FF2D2B3}" dt="2024-06-06T13:25:02.031" v="377" actId="14100"/>
          <ac:cxnSpMkLst>
            <pc:docMk/>
            <pc:sldMk cId="4286026977" sldId="261"/>
            <ac:cxnSpMk id="3" creationId="{948E68E4-FE85-BD64-DEAD-29A4E68C452B}"/>
          </ac:cxnSpMkLst>
        </pc:cxnChg>
        <pc:cxnChg chg="mod">
          <ac:chgData name="Schilke, Randolph E. (Iron Bow Technologies)" userId="5e2cb817-e00c-4295-ad58-eee4241a1524" providerId="ADAL" clId="{0E80F3FE-7B42-43BC-B513-E1B23FF2D2B3}" dt="2024-06-06T13:24:16.947" v="372" actId="1076"/>
          <ac:cxnSpMkLst>
            <pc:docMk/>
            <pc:sldMk cId="4286026977" sldId="261"/>
            <ac:cxnSpMk id="11" creationId="{AC225973-34EB-B9C4-38A8-9D0D6C605DBE}"/>
          </ac:cxnSpMkLst>
        </pc:cxnChg>
        <pc:cxnChg chg="mod">
          <ac:chgData name="Schilke, Randolph E. (Iron Bow Technologies)" userId="5e2cb817-e00c-4295-ad58-eee4241a1524" providerId="ADAL" clId="{0E80F3FE-7B42-43BC-B513-E1B23FF2D2B3}" dt="2024-06-06T13:24:28.507" v="373" actId="1076"/>
          <ac:cxnSpMkLst>
            <pc:docMk/>
            <pc:sldMk cId="4286026977" sldId="261"/>
            <ac:cxnSpMk id="18" creationId="{29FEC57D-3B07-A1C9-A867-BF6152F9AF8B}"/>
          </ac:cxnSpMkLst>
        </pc:cxnChg>
        <pc:cxnChg chg="mod">
          <ac:chgData name="Schilke, Randolph E. (Iron Bow Technologies)" userId="5e2cb817-e00c-4295-ad58-eee4241a1524" providerId="ADAL" clId="{0E80F3FE-7B42-43BC-B513-E1B23FF2D2B3}" dt="2024-06-06T13:24:28.507" v="373" actId="1076"/>
          <ac:cxnSpMkLst>
            <pc:docMk/>
            <pc:sldMk cId="4286026977" sldId="261"/>
            <ac:cxnSpMk id="22" creationId="{92795A94-1030-B769-CA5A-A47FEC56D163}"/>
          </ac:cxnSpMkLst>
        </pc:cxnChg>
        <pc:cxnChg chg="mod">
          <ac:chgData name="Schilke, Randolph E. (Iron Bow Technologies)" userId="5e2cb817-e00c-4295-ad58-eee4241a1524" providerId="ADAL" clId="{0E80F3FE-7B42-43BC-B513-E1B23FF2D2B3}" dt="2024-06-06T13:24:34.787" v="374" actId="1076"/>
          <ac:cxnSpMkLst>
            <pc:docMk/>
            <pc:sldMk cId="4286026977" sldId="261"/>
            <ac:cxnSpMk id="39" creationId="{74649C98-D82A-336E-4629-94E3090EB326}"/>
          </ac:cxnSpMkLst>
        </pc:cxnChg>
        <pc:cxnChg chg="mod">
          <ac:chgData name="Schilke, Randolph E. (Iron Bow Technologies)" userId="5e2cb817-e00c-4295-ad58-eee4241a1524" providerId="ADAL" clId="{0E80F3FE-7B42-43BC-B513-E1B23FF2D2B3}" dt="2024-06-06T13:24:34.787" v="374" actId="1076"/>
          <ac:cxnSpMkLst>
            <pc:docMk/>
            <pc:sldMk cId="4286026977" sldId="261"/>
            <ac:cxnSpMk id="41" creationId="{B1F6818F-0194-50DF-4201-5EA023A9FD2F}"/>
          </ac:cxnSpMkLst>
        </pc:cxnChg>
        <pc:cxnChg chg="mod">
          <ac:chgData name="Schilke, Randolph E. (Iron Bow Technologies)" userId="5e2cb817-e00c-4295-ad58-eee4241a1524" providerId="ADAL" clId="{0E80F3FE-7B42-43BC-B513-E1B23FF2D2B3}" dt="2024-06-06T13:24:28.507" v="373" actId="1076"/>
          <ac:cxnSpMkLst>
            <pc:docMk/>
            <pc:sldMk cId="4286026977" sldId="261"/>
            <ac:cxnSpMk id="47" creationId="{EE7237F2-7A5E-DBBC-7017-0DE2E4951014}"/>
          </ac:cxnSpMkLst>
        </pc:cxnChg>
        <pc:cxnChg chg="del mod">
          <ac:chgData name="Schilke, Randolph E. (Iron Bow Technologies)" userId="5e2cb817-e00c-4295-ad58-eee4241a1524" providerId="ADAL" clId="{0E80F3FE-7B42-43BC-B513-E1B23FF2D2B3}" dt="2024-06-06T13:01:19.757" v="329" actId="478"/>
          <ac:cxnSpMkLst>
            <pc:docMk/>
            <pc:sldMk cId="4286026977" sldId="261"/>
            <ac:cxnSpMk id="49" creationId="{D9547F84-7C45-EB81-717E-03EB7FE85F94}"/>
          </ac:cxnSpMkLst>
        </pc:cxnChg>
        <pc:cxnChg chg="del">
          <ac:chgData name="Schilke, Randolph E. (Iron Bow Technologies)" userId="5e2cb817-e00c-4295-ad58-eee4241a1524" providerId="ADAL" clId="{0E80F3FE-7B42-43BC-B513-E1B23FF2D2B3}" dt="2024-06-06T13:01:17.502" v="327" actId="478"/>
          <ac:cxnSpMkLst>
            <pc:docMk/>
            <pc:sldMk cId="4286026977" sldId="261"/>
            <ac:cxnSpMk id="54" creationId="{019F981F-92E0-F130-DC55-83A7BBEAABC8}"/>
          </ac:cxnSpMkLst>
        </pc:cxnChg>
        <pc:cxnChg chg="del mod">
          <ac:chgData name="Schilke, Randolph E. (Iron Bow Technologies)" userId="5e2cb817-e00c-4295-ad58-eee4241a1524" providerId="ADAL" clId="{0E80F3FE-7B42-43BC-B513-E1B23FF2D2B3}" dt="2024-06-06T13:01:16.062" v="326" actId="478"/>
          <ac:cxnSpMkLst>
            <pc:docMk/>
            <pc:sldMk cId="4286026977" sldId="261"/>
            <ac:cxnSpMk id="56" creationId="{05D6014A-1783-3464-B79F-748B5B8AA70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4BB4B-65F8-4410-8C16-1B37BE5D9902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BCE8E-AFCC-4172-A69E-D6C3B6C2AE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2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E826F-F4EA-DB4D-F04B-D4BF727B0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E62E1-2E9B-DAE6-C820-C84BF390B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96DD2-CC9B-7379-4058-4262CADD2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0DF16-D2C0-74BE-EBC8-A2475A198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D58B0-F8AB-A9AC-3217-F089A932C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4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7E23-33F4-9913-D372-D15AC6081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DE5F25-8F43-630C-C26E-1E20266865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5BD14-7E13-D7FA-A90C-8621D7889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7585D-78AF-C09A-7EF0-A2328F301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59425-BBC3-C97E-7F4A-F9098306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14A763-430C-44EE-5163-F954D413E0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174F85-A9A2-B67E-8447-E3B91E823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DC670-518D-FA1F-C35B-58B266818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90927-53E1-E182-00F3-32C257DAC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40C05-6F95-23D4-D2A4-8ED685F40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0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DFFE-9FBC-BA69-1B8B-8A90F8C55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B5DDA-064F-954D-9914-63DF85967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8D3BD-E87A-D05A-EF94-6EA189D26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97CC6-E888-F3F5-8622-B86B2F4BC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DF8FD-84B1-DF15-D3EC-0C1014203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F75AB-8FA2-A0AD-66E9-8E32712F2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D5DFF-2571-E764-C9C7-354F28EE1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764A1-DCF8-4A40-041C-4DDFB93A1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73C0D-7E1E-D182-1ED4-B45DF28E8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C6A7E-DC03-CC30-5AD2-B5FF0EE6A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3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1D1B0-4D76-1251-F893-A79241A4B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D28AE-338F-D254-5554-91384AFF8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7F7F7-0B29-1841-C0F9-6E16C16AC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C3E476-B9F9-505D-D68E-90BEB39A1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6D71D-859B-5099-A324-818235FC5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D19A0C-CDF6-203A-6581-65640AE74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3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EEBEE-BAA8-C9A5-DE41-63EAAEA6D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1D6F5-A8D3-812C-21C0-545084459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732AF-54EF-9B15-27D1-AFC91490D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3FD589-827F-00DC-DA4A-D4D6F35B2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766ECF-EA5A-5091-8EB7-41D0E631C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649D44-A3AF-9BCD-0C09-4BE63DB0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8CE092-2799-4FCC-C045-435C898E2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B0B24B-3968-E1EA-AC12-184D4002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4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EE501-D887-87CE-7CF1-CC060800D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21E027-9D8B-026C-392B-CA0E4133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2E652F-B888-DBB6-FD1B-EC38C65CB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FB2A09-8AD6-D2EE-D4E0-CB72A26AF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0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C210B2-DC0D-F68B-E745-50AD4E229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44F80A-CF24-475E-FAD6-6E55986D2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BD11FC-97A7-FCB9-AA7A-260712419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4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41E5-81F9-06A8-BF33-D763A6E13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006DE-EB54-9D90-1056-0D34F130B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75024-AFA5-4609-7878-D280DA4C0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FC7E41-40A8-04B3-038E-AA65E3061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BB1EA9-7679-E7A9-68B5-5B8C42AB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7CEFA-E12C-D2CC-C507-175CFBAA4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6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06F47-BD71-081C-98D6-9252586C1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5D935C-F5AD-9A5A-1140-C3792AE7E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50B495-9FB4-D69F-A5F6-A12082902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985F3-1D0F-7A71-74EB-74E136B0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38A41-569C-D2DD-32C2-B4DD15B9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BD834-131A-00AD-91F1-4B956185C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18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1F6CFE-3035-4371-88C5-F81546238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65661-D2E1-6DD0-58D6-084BE0952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F5D88-EF55-7477-9E93-4A3DBE589A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88925-78D2-4966-A2A7-3F73E0DA555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BC16C-D77B-8537-E16B-6DFCFBDD3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70DBC-5EA7-218D-5C8A-982D6580A0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42D9E-1F4B-4056-BEED-511734CF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43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FBD18-03C4-74F6-FB80-C93CE0A23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6101" y="1122363"/>
            <a:ext cx="5499798" cy="2133599"/>
          </a:xfrm>
        </p:spPr>
        <p:txBody>
          <a:bodyPr/>
          <a:lstStyle/>
          <a:p>
            <a:r>
              <a:rPr lang="en-US" dirty="0"/>
              <a:t>30-Day Decompensation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C367F-4AE8-0D2E-6927-87856E2D47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MLOps 1.6</a:t>
            </a:r>
          </a:p>
        </p:txBody>
      </p:sp>
    </p:spTree>
    <p:extLst>
      <p:ext uri="{BB962C8B-B14F-4D97-AF65-F5344CB8AC3E}">
        <p14:creationId xmlns:p14="http://schemas.microsoft.com/office/powerpoint/2010/main" val="353557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6D9FC0-3281-8A44-091C-7C81F3F44C9D}"/>
              </a:ext>
            </a:extLst>
          </p:cNvPr>
          <p:cNvSpPr/>
          <p:nvPr/>
        </p:nvSpPr>
        <p:spPr>
          <a:xfrm>
            <a:off x="425003" y="742819"/>
            <a:ext cx="11540574" cy="585827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F5574F-A594-4593-47AF-E04580146DC4}"/>
              </a:ext>
            </a:extLst>
          </p:cNvPr>
          <p:cNvSpPr txBox="1"/>
          <p:nvPr/>
        </p:nvSpPr>
        <p:spPr>
          <a:xfrm>
            <a:off x="334850" y="256903"/>
            <a:ext cx="6372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Azure Databricks Pre-Prod Workspace [vac20brickscdwoccds201]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890F60C-78DB-0B62-85A2-A2DAFA7BD1D0}"/>
              </a:ext>
            </a:extLst>
          </p:cNvPr>
          <p:cNvSpPr/>
          <p:nvPr/>
        </p:nvSpPr>
        <p:spPr>
          <a:xfrm>
            <a:off x="1275009" y="1171977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1] Retrain (Task)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8" name="Graphic 7" descr="Table outlinedf&#10;">
            <a:extLst>
              <a:ext uri="{FF2B5EF4-FFF2-40B4-BE49-F238E27FC236}">
                <a16:creationId xmlns:a16="http://schemas.microsoft.com/office/drawing/2014/main" id="{997B3B5E-9326-2AAA-A670-35539D97D2F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22868" y="1541932"/>
            <a:ext cx="914400" cy="9144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7F45440-65FA-B88E-D859-04DEB1D9F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4227" y="2242209"/>
            <a:ext cx="2684171" cy="3651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Create Master Data Frame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25973-34EB-B9C4-38A8-9D0D6C605DBE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3037268" y="1999132"/>
            <a:ext cx="1444580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 descr="Artificial Intelligence outline">
            <a:extLst>
              <a:ext uri="{FF2B5EF4-FFF2-40B4-BE49-F238E27FC236}">
                <a16:creationId xmlns:a16="http://schemas.microsoft.com/office/drawing/2014/main" id="{C8A14A99-C3BB-8B08-2E80-55730C8F33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44095" y="1654085"/>
            <a:ext cx="690093" cy="690093"/>
          </a:xfrm>
          <a:prstGeom prst="rect">
            <a:avLst/>
          </a:prstGeom>
        </p:spPr>
      </p:pic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898E7C85-A7E3-1650-E429-A2A5F41A4495}"/>
              </a:ext>
            </a:extLst>
          </p:cNvPr>
          <p:cNvSpPr txBox="1">
            <a:spLocks/>
          </p:cNvSpPr>
          <p:nvPr/>
        </p:nvSpPr>
        <p:spPr>
          <a:xfrm>
            <a:off x="3734871" y="2242208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Model Retrain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3D833A2-A2E9-2A9B-E966-7CFE28BCAEDB}"/>
              </a:ext>
            </a:extLst>
          </p:cNvPr>
          <p:cNvSpPr/>
          <p:nvPr/>
        </p:nvSpPr>
        <p:spPr>
          <a:xfrm>
            <a:off x="1275008" y="2904860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2] Dev (Scheduled)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16" name="Graphic 15" descr="Table outlinedf&#10;">
            <a:extLst>
              <a:ext uri="{FF2B5EF4-FFF2-40B4-BE49-F238E27FC236}">
                <a16:creationId xmlns:a16="http://schemas.microsoft.com/office/drawing/2014/main" id="{4F21FD01-B465-15E1-E68E-CD39749A83A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41173" y="326479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FEC57D-3B07-A1C9-A867-BF6152F9AF8B}"/>
              </a:ext>
            </a:extLst>
          </p:cNvPr>
          <p:cNvCxnSpPr>
            <a:cxnSpLocks/>
          </p:cNvCxnSpPr>
          <p:nvPr/>
        </p:nvCxnSpPr>
        <p:spPr>
          <a:xfrm>
            <a:off x="2473818" y="3671958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0" descr="Calculator outline">
            <a:extLst>
              <a:ext uri="{FF2B5EF4-FFF2-40B4-BE49-F238E27FC236}">
                <a16:creationId xmlns:a16="http://schemas.microsoft.com/office/drawing/2014/main" id="{12AB581B-906D-246B-55DD-8C4F475E8F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99573" y="3402930"/>
            <a:ext cx="618825" cy="618825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2795A94-1030-B769-CA5A-A47FEC56D163}"/>
              </a:ext>
            </a:extLst>
          </p:cNvPr>
          <p:cNvCxnSpPr>
            <a:cxnSpLocks/>
          </p:cNvCxnSpPr>
          <p:nvPr/>
        </p:nvCxnSpPr>
        <p:spPr>
          <a:xfrm>
            <a:off x="3918398" y="3669811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Bar chart outline">
            <a:extLst>
              <a:ext uri="{FF2B5EF4-FFF2-40B4-BE49-F238E27FC236}">
                <a16:creationId xmlns:a16="http://schemas.microsoft.com/office/drawing/2014/main" id="{08FFE206-EE40-843F-A007-FFB866DE81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37772" y="3364589"/>
            <a:ext cx="725401" cy="725401"/>
          </a:xfrm>
          <a:prstGeom prst="rect">
            <a:avLst/>
          </a:prstGeom>
        </p:spPr>
      </p:pic>
      <p:sp>
        <p:nvSpPr>
          <p:cNvPr id="27" name="Footer Placeholder 8">
            <a:extLst>
              <a:ext uri="{FF2B5EF4-FFF2-40B4-BE49-F238E27FC236}">
                <a16:creationId xmlns:a16="http://schemas.microsoft.com/office/drawing/2014/main" id="{5660824F-0F48-6F0D-E9DA-71C889F95EBC}"/>
              </a:ext>
            </a:extLst>
          </p:cNvPr>
          <p:cNvSpPr txBox="1">
            <a:spLocks/>
          </p:cNvSpPr>
          <p:nvPr/>
        </p:nvSpPr>
        <p:spPr>
          <a:xfrm>
            <a:off x="844103" y="3940987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sp>
        <p:nvSpPr>
          <p:cNvPr id="28" name="Footer Placeholder 8">
            <a:extLst>
              <a:ext uri="{FF2B5EF4-FFF2-40B4-BE49-F238E27FC236}">
                <a16:creationId xmlns:a16="http://schemas.microsoft.com/office/drawing/2014/main" id="{BCB2B032-C0DF-6219-24D3-BE62F2F1D391}"/>
              </a:ext>
            </a:extLst>
          </p:cNvPr>
          <p:cNvSpPr txBox="1">
            <a:spLocks/>
          </p:cNvSpPr>
          <p:nvPr/>
        </p:nvSpPr>
        <p:spPr>
          <a:xfrm>
            <a:off x="2482777" y="3940986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29" name="Footer Placeholder 8">
            <a:extLst>
              <a:ext uri="{FF2B5EF4-FFF2-40B4-BE49-F238E27FC236}">
                <a16:creationId xmlns:a16="http://schemas.microsoft.com/office/drawing/2014/main" id="{EA152F8D-76B3-302C-E43D-75E561213298}"/>
              </a:ext>
            </a:extLst>
          </p:cNvPr>
          <p:cNvSpPr txBox="1">
            <a:spLocks/>
          </p:cNvSpPr>
          <p:nvPr/>
        </p:nvSpPr>
        <p:spPr>
          <a:xfrm>
            <a:off x="9374636" y="5731912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pic>
        <p:nvPicPr>
          <p:cNvPr id="32" name="Graphic 31" descr="Clipboard with solid fill">
            <a:extLst>
              <a:ext uri="{FF2B5EF4-FFF2-40B4-BE49-F238E27FC236}">
                <a16:creationId xmlns:a16="http://schemas.microsoft.com/office/drawing/2014/main" id="{EBA593D5-1B37-2A3D-49E4-0F42BE9549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78518" y="5192993"/>
            <a:ext cx="639707" cy="639707"/>
          </a:xfrm>
          <a:prstGeom prst="rect">
            <a:avLst/>
          </a:prstGeom>
        </p:spPr>
      </p:pic>
      <p:pic>
        <p:nvPicPr>
          <p:cNvPr id="38" name="Graphic 37" descr="Table outlinedf&#10;">
            <a:extLst>
              <a:ext uri="{FF2B5EF4-FFF2-40B4-BE49-F238E27FC236}">
                <a16:creationId xmlns:a16="http://schemas.microsoft.com/office/drawing/2014/main" id="{9C6387AC-E408-4C6D-27D6-EDCE400477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145" y="5038563"/>
            <a:ext cx="914400" cy="914400"/>
          </a:xfrm>
          <a:prstGeom prst="rect">
            <a:avLst/>
          </a:prstGeom>
        </p:spPr>
      </p:pic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4649C98-D82A-336E-4629-94E3090EB326}"/>
              </a:ext>
            </a:extLst>
          </p:cNvPr>
          <p:cNvCxnSpPr>
            <a:cxnSpLocks/>
          </p:cNvCxnSpPr>
          <p:nvPr/>
        </p:nvCxnSpPr>
        <p:spPr>
          <a:xfrm>
            <a:off x="8033790" y="5445727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Graphic 39" descr="Calculator outline">
            <a:extLst>
              <a:ext uri="{FF2B5EF4-FFF2-40B4-BE49-F238E27FC236}">
                <a16:creationId xmlns:a16="http://schemas.microsoft.com/office/drawing/2014/main" id="{9491369D-CA7E-1DA0-33BD-330E8ED5B2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59545" y="5176699"/>
            <a:ext cx="618825" cy="618825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1F6818F-0194-50DF-4201-5EA023A9FD2F}"/>
              </a:ext>
            </a:extLst>
          </p:cNvPr>
          <p:cNvCxnSpPr>
            <a:cxnSpLocks/>
          </p:cNvCxnSpPr>
          <p:nvPr/>
        </p:nvCxnSpPr>
        <p:spPr>
          <a:xfrm>
            <a:off x="9478370" y="5443580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Graphic 41" descr="Bar chart outline">
            <a:extLst>
              <a:ext uri="{FF2B5EF4-FFF2-40B4-BE49-F238E27FC236}">
                <a16:creationId xmlns:a16="http://schemas.microsoft.com/office/drawing/2014/main" id="{88D74D42-39CD-EDDC-05BB-1721C2EDC0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54691" y="5088632"/>
            <a:ext cx="725401" cy="725401"/>
          </a:xfrm>
          <a:prstGeom prst="rect">
            <a:avLst/>
          </a:prstGeom>
        </p:spPr>
      </p:pic>
      <p:sp>
        <p:nvSpPr>
          <p:cNvPr id="43" name="Footer Placeholder 8">
            <a:extLst>
              <a:ext uri="{FF2B5EF4-FFF2-40B4-BE49-F238E27FC236}">
                <a16:creationId xmlns:a16="http://schemas.microsoft.com/office/drawing/2014/main" id="{2210AA99-0D71-1ADB-252F-FBAA5FBAE510}"/>
              </a:ext>
            </a:extLst>
          </p:cNvPr>
          <p:cNvSpPr txBox="1">
            <a:spLocks/>
          </p:cNvSpPr>
          <p:nvPr/>
        </p:nvSpPr>
        <p:spPr>
          <a:xfrm>
            <a:off x="8042749" y="5714755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44" name="Footer Placeholder 8">
            <a:extLst>
              <a:ext uri="{FF2B5EF4-FFF2-40B4-BE49-F238E27FC236}">
                <a16:creationId xmlns:a16="http://schemas.microsoft.com/office/drawing/2014/main" id="{CB7567CF-1775-7EC6-E276-D2ED683FED48}"/>
              </a:ext>
            </a:extLst>
          </p:cNvPr>
          <p:cNvSpPr txBox="1">
            <a:spLocks/>
          </p:cNvSpPr>
          <p:nvPr/>
        </p:nvSpPr>
        <p:spPr>
          <a:xfrm>
            <a:off x="9657038" y="5700144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45" name="Footer Placeholder 8">
            <a:extLst>
              <a:ext uri="{FF2B5EF4-FFF2-40B4-BE49-F238E27FC236}">
                <a16:creationId xmlns:a16="http://schemas.microsoft.com/office/drawing/2014/main" id="{57879C91-AF50-25F3-70CA-338D83AD4215}"/>
              </a:ext>
            </a:extLst>
          </p:cNvPr>
          <p:cNvSpPr txBox="1">
            <a:spLocks/>
          </p:cNvSpPr>
          <p:nvPr/>
        </p:nvSpPr>
        <p:spPr>
          <a:xfrm>
            <a:off x="6435448" y="5722060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EE7237F2-7A5E-DBBC-7017-0DE2E4951014}"/>
              </a:ext>
            </a:extLst>
          </p:cNvPr>
          <p:cNvCxnSpPr>
            <a:stCxn id="6" idx="3"/>
            <a:endCxn id="15" idx="1"/>
          </p:cNvCxnSpPr>
          <p:nvPr/>
        </p:nvCxnSpPr>
        <p:spPr>
          <a:xfrm flipH="1">
            <a:off x="1275008" y="1873876"/>
            <a:ext cx="4820992" cy="1732883"/>
          </a:xfrm>
          <a:prstGeom prst="bentConnector5">
            <a:avLst>
              <a:gd name="adj1" fmla="val -4742"/>
              <a:gd name="adj2" fmla="val 50000"/>
              <a:gd name="adj3" fmla="val 104742"/>
            </a:avLst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ooter Placeholder 8">
            <a:extLst>
              <a:ext uri="{FF2B5EF4-FFF2-40B4-BE49-F238E27FC236}">
                <a16:creationId xmlns:a16="http://schemas.microsoft.com/office/drawing/2014/main" id="{3E8D0EEC-78FC-F93E-CE38-ECD81B9DF750}"/>
              </a:ext>
            </a:extLst>
          </p:cNvPr>
          <p:cNvSpPr txBox="1">
            <a:spLocks/>
          </p:cNvSpPr>
          <p:nvPr/>
        </p:nvSpPr>
        <p:spPr>
          <a:xfrm>
            <a:off x="4132434" y="3948291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D82301-A845-63E8-D2DF-B7EB22E345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11289" y="2567324"/>
            <a:ext cx="5095479" cy="3372860"/>
          </a:xfrm>
          <a:prstGeom prst="rect">
            <a:avLst/>
          </a:prstGeom>
          <a:ln w="76200">
            <a:solidFill>
              <a:schemeClr val="accent6"/>
            </a:solidFill>
          </a:ln>
        </p:spPr>
      </p:pic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5EAC9DC9-FD3E-D525-573A-90A2A2A725B7}"/>
              </a:ext>
            </a:extLst>
          </p:cNvPr>
          <p:cNvSpPr/>
          <p:nvPr/>
        </p:nvSpPr>
        <p:spPr>
          <a:xfrm>
            <a:off x="4681230" y="3306731"/>
            <a:ext cx="1198661" cy="1146781"/>
          </a:xfrm>
          <a:prstGeom prst="flowChartConnector">
            <a:avLst/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Bent 9">
            <a:extLst>
              <a:ext uri="{FF2B5EF4-FFF2-40B4-BE49-F238E27FC236}">
                <a16:creationId xmlns:a16="http://schemas.microsoft.com/office/drawing/2014/main" id="{2D35789A-60EC-BF96-43F6-AE36691F9A62}"/>
              </a:ext>
            </a:extLst>
          </p:cNvPr>
          <p:cNvSpPr/>
          <p:nvPr/>
        </p:nvSpPr>
        <p:spPr>
          <a:xfrm flipV="1">
            <a:off x="5208696" y="4561791"/>
            <a:ext cx="1069275" cy="994208"/>
          </a:xfrm>
          <a:prstGeom prst="bent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E46BF8F-CEB6-5E17-D989-7DEF4FCA684A}"/>
              </a:ext>
            </a:extLst>
          </p:cNvPr>
          <p:cNvSpPr/>
          <p:nvPr/>
        </p:nvSpPr>
        <p:spPr>
          <a:xfrm>
            <a:off x="7432029" y="309237"/>
            <a:ext cx="4092681" cy="1685519"/>
          </a:xfrm>
          <a:prstGeom prst="roundRect">
            <a:avLst/>
          </a:prstGeom>
          <a:solidFill>
            <a:schemeClr val="bg1"/>
          </a:solidFill>
          <a:ln>
            <a:solidFill>
              <a:srgbClr val="172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Scenario: No Prod Model yet; However, Initial Dev Model performance is consistent and reliable. </a:t>
            </a:r>
          </a:p>
        </p:txBody>
      </p:sp>
    </p:spTree>
    <p:extLst>
      <p:ext uri="{BB962C8B-B14F-4D97-AF65-F5344CB8AC3E}">
        <p14:creationId xmlns:p14="http://schemas.microsoft.com/office/powerpoint/2010/main" val="2403979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6D9FC0-3281-8A44-091C-7C81F3F44C9D}"/>
              </a:ext>
            </a:extLst>
          </p:cNvPr>
          <p:cNvSpPr/>
          <p:nvPr/>
        </p:nvSpPr>
        <p:spPr>
          <a:xfrm>
            <a:off x="425003" y="742819"/>
            <a:ext cx="11540574" cy="585827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F5574F-A594-4593-47AF-E04580146DC4}"/>
              </a:ext>
            </a:extLst>
          </p:cNvPr>
          <p:cNvSpPr txBox="1"/>
          <p:nvPr/>
        </p:nvSpPr>
        <p:spPr>
          <a:xfrm>
            <a:off x="334850" y="256903"/>
            <a:ext cx="6372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Azure Databricks Pre-Prod Workspace [vac20brickscdwoccds201]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890F60C-78DB-0B62-85A2-A2DAFA7BD1D0}"/>
              </a:ext>
            </a:extLst>
          </p:cNvPr>
          <p:cNvSpPr/>
          <p:nvPr/>
        </p:nvSpPr>
        <p:spPr>
          <a:xfrm>
            <a:off x="1275009" y="1171977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1] Retrain (Task)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8" name="Graphic 7" descr="Table outlinedf&#10;">
            <a:extLst>
              <a:ext uri="{FF2B5EF4-FFF2-40B4-BE49-F238E27FC236}">
                <a16:creationId xmlns:a16="http://schemas.microsoft.com/office/drawing/2014/main" id="{997B3B5E-9326-2AAA-A670-35539D97D2F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22868" y="1541932"/>
            <a:ext cx="914400" cy="9144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7F45440-65FA-B88E-D859-04DEB1D9F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4227" y="2242209"/>
            <a:ext cx="2684171" cy="3651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Create Master Data Frame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25973-34EB-B9C4-38A8-9D0D6C605DBE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3037268" y="1999132"/>
            <a:ext cx="1444580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 descr="Artificial Intelligence outline">
            <a:extLst>
              <a:ext uri="{FF2B5EF4-FFF2-40B4-BE49-F238E27FC236}">
                <a16:creationId xmlns:a16="http://schemas.microsoft.com/office/drawing/2014/main" id="{C8A14A99-C3BB-8B08-2E80-55730C8F33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44095" y="1654085"/>
            <a:ext cx="690093" cy="690093"/>
          </a:xfrm>
          <a:prstGeom prst="rect">
            <a:avLst/>
          </a:prstGeom>
        </p:spPr>
      </p:pic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898E7C85-A7E3-1650-E429-A2A5F41A4495}"/>
              </a:ext>
            </a:extLst>
          </p:cNvPr>
          <p:cNvSpPr txBox="1">
            <a:spLocks/>
          </p:cNvSpPr>
          <p:nvPr/>
        </p:nvSpPr>
        <p:spPr>
          <a:xfrm>
            <a:off x="3734871" y="2242208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Model Retrain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3D833A2-A2E9-2A9B-E966-7CFE28BCAEDB}"/>
              </a:ext>
            </a:extLst>
          </p:cNvPr>
          <p:cNvSpPr/>
          <p:nvPr/>
        </p:nvSpPr>
        <p:spPr>
          <a:xfrm>
            <a:off x="1275008" y="2904860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2] Dev (Scheduled)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16" name="Graphic 15" descr="Table outlinedf&#10;">
            <a:extLst>
              <a:ext uri="{FF2B5EF4-FFF2-40B4-BE49-F238E27FC236}">
                <a16:creationId xmlns:a16="http://schemas.microsoft.com/office/drawing/2014/main" id="{4F21FD01-B465-15E1-E68E-CD39749A83A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41173" y="326479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FEC57D-3B07-A1C9-A867-BF6152F9AF8B}"/>
              </a:ext>
            </a:extLst>
          </p:cNvPr>
          <p:cNvCxnSpPr>
            <a:cxnSpLocks/>
          </p:cNvCxnSpPr>
          <p:nvPr/>
        </p:nvCxnSpPr>
        <p:spPr>
          <a:xfrm>
            <a:off x="2473818" y="3671958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0" descr="Calculator outline">
            <a:extLst>
              <a:ext uri="{FF2B5EF4-FFF2-40B4-BE49-F238E27FC236}">
                <a16:creationId xmlns:a16="http://schemas.microsoft.com/office/drawing/2014/main" id="{12AB581B-906D-246B-55DD-8C4F475E8F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99573" y="3402930"/>
            <a:ext cx="618825" cy="618825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2795A94-1030-B769-CA5A-A47FEC56D163}"/>
              </a:ext>
            </a:extLst>
          </p:cNvPr>
          <p:cNvCxnSpPr>
            <a:cxnSpLocks/>
          </p:cNvCxnSpPr>
          <p:nvPr/>
        </p:nvCxnSpPr>
        <p:spPr>
          <a:xfrm>
            <a:off x="3918398" y="3669811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Bar chart outline">
            <a:extLst>
              <a:ext uri="{FF2B5EF4-FFF2-40B4-BE49-F238E27FC236}">
                <a16:creationId xmlns:a16="http://schemas.microsoft.com/office/drawing/2014/main" id="{08FFE206-EE40-843F-A007-FFB866DE81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37772" y="3364589"/>
            <a:ext cx="725401" cy="725401"/>
          </a:xfrm>
          <a:prstGeom prst="rect">
            <a:avLst/>
          </a:prstGeom>
        </p:spPr>
      </p:pic>
      <p:sp>
        <p:nvSpPr>
          <p:cNvPr id="27" name="Footer Placeholder 8">
            <a:extLst>
              <a:ext uri="{FF2B5EF4-FFF2-40B4-BE49-F238E27FC236}">
                <a16:creationId xmlns:a16="http://schemas.microsoft.com/office/drawing/2014/main" id="{5660824F-0F48-6F0D-E9DA-71C889F95EBC}"/>
              </a:ext>
            </a:extLst>
          </p:cNvPr>
          <p:cNvSpPr txBox="1">
            <a:spLocks/>
          </p:cNvSpPr>
          <p:nvPr/>
        </p:nvSpPr>
        <p:spPr>
          <a:xfrm>
            <a:off x="844103" y="3940987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sp>
        <p:nvSpPr>
          <p:cNvPr id="28" name="Footer Placeholder 8">
            <a:extLst>
              <a:ext uri="{FF2B5EF4-FFF2-40B4-BE49-F238E27FC236}">
                <a16:creationId xmlns:a16="http://schemas.microsoft.com/office/drawing/2014/main" id="{BCB2B032-C0DF-6219-24D3-BE62F2F1D391}"/>
              </a:ext>
            </a:extLst>
          </p:cNvPr>
          <p:cNvSpPr txBox="1">
            <a:spLocks/>
          </p:cNvSpPr>
          <p:nvPr/>
        </p:nvSpPr>
        <p:spPr>
          <a:xfrm>
            <a:off x="2482777" y="3940986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29" name="Footer Placeholder 8">
            <a:extLst>
              <a:ext uri="{FF2B5EF4-FFF2-40B4-BE49-F238E27FC236}">
                <a16:creationId xmlns:a16="http://schemas.microsoft.com/office/drawing/2014/main" id="{EA152F8D-76B3-302C-E43D-75E561213298}"/>
              </a:ext>
            </a:extLst>
          </p:cNvPr>
          <p:cNvSpPr txBox="1">
            <a:spLocks/>
          </p:cNvSpPr>
          <p:nvPr/>
        </p:nvSpPr>
        <p:spPr>
          <a:xfrm>
            <a:off x="9374636" y="5731912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0C12840-BE0B-4012-AADB-C5C3FE99A7EB}"/>
              </a:ext>
            </a:extLst>
          </p:cNvPr>
          <p:cNvSpPr/>
          <p:nvPr/>
        </p:nvSpPr>
        <p:spPr>
          <a:xfrm>
            <a:off x="1197213" y="4678629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3] Dev (Trigger)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32" name="Graphic 31" descr="Clipboard with solid fill">
            <a:extLst>
              <a:ext uri="{FF2B5EF4-FFF2-40B4-BE49-F238E27FC236}">
                <a16:creationId xmlns:a16="http://schemas.microsoft.com/office/drawing/2014/main" id="{EBA593D5-1B37-2A3D-49E4-0F42BE9549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78518" y="5192993"/>
            <a:ext cx="639707" cy="639707"/>
          </a:xfrm>
          <a:prstGeom prst="rect">
            <a:avLst/>
          </a:prstGeom>
        </p:spPr>
      </p:pic>
      <p:sp>
        <p:nvSpPr>
          <p:cNvPr id="33" name="Footer Placeholder 8">
            <a:extLst>
              <a:ext uri="{FF2B5EF4-FFF2-40B4-BE49-F238E27FC236}">
                <a16:creationId xmlns:a16="http://schemas.microsoft.com/office/drawing/2014/main" id="{87EE6696-E4B3-3FA2-0CD0-FBFE7F1BA21E}"/>
              </a:ext>
            </a:extLst>
          </p:cNvPr>
          <p:cNvSpPr txBox="1">
            <a:spLocks/>
          </p:cNvSpPr>
          <p:nvPr/>
        </p:nvSpPr>
        <p:spPr>
          <a:xfrm>
            <a:off x="1815065" y="5192993"/>
            <a:ext cx="3888985" cy="612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HTTPS Webhook</a:t>
            </a:r>
          </a:p>
          <a:p>
            <a:r>
              <a:rPr lang="en-US" dirty="0">
                <a:solidFill>
                  <a:schemeClr val="bg1"/>
                </a:solidFill>
              </a:rPr>
              <a:t>Move Files From Dev folder to Prod folder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613BCA41-858A-2548-B3F5-F20671A23A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54487" y="1684683"/>
            <a:ext cx="4981975" cy="270591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ECD47561-52E6-9419-DD7F-DBECA7BEE88B}"/>
              </a:ext>
            </a:extLst>
          </p:cNvPr>
          <p:cNvSpPr/>
          <p:nvPr/>
        </p:nvSpPr>
        <p:spPr>
          <a:xfrm>
            <a:off x="9889957" y="3385679"/>
            <a:ext cx="1245244" cy="1804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84A73612-11D2-4091-9B7C-ABA0897DAE94}"/>
              </a:ext>
            </a:extLst>
          </p:cNvPr>
          <p:cNvSpPr/>
          <p:nvPr/>
        </p:nvSpPr>
        <p:spPr>
          <a:xfrm>
            <a:off x="6834980" y="4678629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4] Prod (Scheduled)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38" name="Graphic 37" descr="Table outlinedf&#10;">
            <a:extLst>
              <a:ext uri="{FF2B5EF4-FFF2-40B4-BE49-F238E27FC236}">
                <a16:creationId xmlns:a16="http://schemas.microsoft.com/office/drawing/2014/main" id="{9C6387AC-E408-4C6D-27D6-EDCE400477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145" y="5038563"/>
            <a:ext cx="914400" cy="914400"/>
          </a:xfrm>
          <a:prstGeom prst="rect">
            <a:avLst/>
          </a:prstGeom>
        </p:spPr>
      </p:pic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4649C98-D82A-336E-4629-94E3090EB326}"/>
              </a:ext>
            </a:extLst>
          </p:cNvPr>
          <p:cNvCxnSpPr>
            <a:cxnSpLocks/>
          </p:cNvCxnSpPr>
          <p:nvPr/>
        </p:nvCxnSpPr>
        <p:spPr>
          <a:xfrm>
            <a:off x="8033790" y="5445727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Graphic 39" descr="Calculator outline">
            <a:extLst>
              <a:ext uri="{FF2B5EF4-FFF2-40B4-BE49-F238E27FC236}">
                <a16:creationId xmlns:a16="http://schemas.microsoft.com/office/drawing/2014/main" id="{9491369D-CA7E-1DA0-33BD-330E8ED5B2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59545" y="5176699"/>
            <a:ext cx="618825" cy="618825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1F6818F-0194-50DF-4201-5EA023A9FD2F}"/>
              </a:ext>
            </a:extLst>
          </p:cNvPr>
          <p:cNvCxnSpPr>
            <a:cxnSpLocks/>
          </p:cNvCxnSpPr>
          <p:nvPr/>
        </p:nvCxnSpPr>
        <p:spPr>
          <a:xfrm>
            <a:off x="9478370" y="5443580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Graphic 41" descr="Bar chart outline">
            <a:extLst>
              <a:ext uri="{FF2B5EF4-FFF2-40B4-BE49-F238E27FC236}">
                <a16:creationId xmlns:a16="http://schemas.microsoft.com/office/drawing/2014/main" id="{88D74D42-39CD-EDDC-05BB-1721C2EDC0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54691" y="5088632"/>
            <a:ext cx="725401" cy="725401"/>
          </a:xfrm>
          <a:prstGeom prst="rect">
            <a:avLst/>
          </a:prstGeom>
        </p:spPr>
      </p:pic>
      <p:sp>
        <p:nvSpPr>
          <p:cNvPr id="43" name="Footer Placeholder 8">
            <a:extLst>
              <a:ext uri="{FF2B5EF4-FFF2-40B4-BE49-F238E27FC236}">
                <a16:creationId xmlns:a16="http://schemas.microsoft.com/office/drawing/2014/main" id="{2210AA99-0D71-1ADB-252F-FBAA5FBAE510}"/>
              </a:ext>
            </a:extLst>
          </p:cNvPr>
          <p:cNvSpPr txBox="1">
            <a:spLocks/>
          </p:cNvSpPr>
          <p:nvPr/>
        </p:nvSpPr>
        <p:spPr>
          <a:xfrm>
            <a:off x="8042749" y="5714755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44" name="Footer Placeholder 8">
            <a:extLst>
              <a:ext uri="{FF2B5EF4-FFF2-40B4-BE49-F238E27FC236}">
                <a16:creationId xmlns:a16="http://schemas.microsoft.com/office/drawing/2014/main" id="{CB7567CF-1775-7EC6-E276-D2ED683FED48}"/>
              </a:ext>
            </a:extLst>
          </p:cNvPr>
          <p:cNvSpPr txBox="1">
            <a:spLocks/>
          </p:cNvSpPr>
          <p:nvPr/>
        </p:nvSpPr>
        <p:spPr>
          <a:xfrm>
            <a:off x="9657038" y="5700144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45" name="Footer Placeholder 8">
            <a:extLst>
              <a:ext uri="{FF2B5EF4-FFF2-40B4-BE49-F238E27FC236}">
                <a16:creationId xmlns:a16="http://schemas.microsoft.com/office/drawing/2014/main" id="{57879C91-AF50-25F3-70CA-338D83AD4215}"/>
              </a:ext>
            </a:extLst>
          </p:cNvPr>
          <p:cNvSpPr txBox="1">
            <a:spLocks/>
          </p:cNvSpPr>
          <p:nvPr/>
        </p:nvSpPr>
        <p:spPr>
          <a:xfrm>
            <a:off x="6435448" y="5722060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EE7237F2-7A5E-DBBC-7017-0DE2E4951014}"/>
              </a:ext>
            </a:extLst>
          </p:cNvPr>
          <p:cNvCxnSpPr>
            <a:stCxn id="6" idx="3"/>
            <a:endCxn id="15" idx="1"/>
          </p:cNvCxnSpPr>
          <p:nvPr/>
        </p:nvCxnSpPr>
        <p:spPr>
          <a:xfrm flipH="1">
            <a:off x="1275008" y="1873876"/>
            <a:ext cx="4820992" cy="1732883"/>
          </a:xfrm>
          <a:prstGeom prst="bentConnector5">
            <a:avLst>
              <a:gd name="adj1" fmla="val -4742"/>
              <a:gd name="adj2" fmla="val 50000"/>
              <a:gd name="adj3" fmla="val 104742"/>
            </a:avLst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D9547F84-7C45-EB81-717E-03EB7FE85F94}"/>
              </a:ext>
            </a:extLst>
          </p:cNvPr>
          <p:cNvCxnSpPr>
            <a:stCxn id="35" idx="2"/>
            <a:endCxn id="30" idx="1"/>
          </p:cNvCxnSpPr>
          <p:nvPr/>
        </p:nvCxnSpPr>
        <p:spPr>
          <a:xfrm rot="5400000">
            <a:off x="4726377" y="861429"/>
            <a:ext cx="989935" cy="8048262"/>
          </a:xfrm>
          <a:prstGeom prst="bentConnector4">
            <a:avLst>
              <a:gd name="adj1" fmla="val 14548"/>
              <a:gd name="adj2" fmla="val 102840"/>
            </a:avLst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019F981F-92E0-F130-DC55-83A7BBEAABC8}"/>
              </a:ext>
            </a:extLst>
          </p:cNvPr>
          <p:cNvCxnSpPr>
            <a:cxnSpLocks/>
          </p:cNvCxnSpPr>
          <p:nvPr/>
        </p:nvCxnSpPr>
        <p:spPr>
          <a:xfrm>
            <a:off x="6018204" y="5342428"/>
            <a:ext cx="816776" cy="0"/>
          </a:xfrm>
          <a:prstGeom prst="straightConnector1">
            <a:avLst/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05D6014A-1783-3464-B79F-748B5B8AA708}"/>
              </a:ext>
            </a:extLst>
          </p:cNvPr>
          <p:cNvCxnSpPr>
            <a:stCxn id="30" idx="3"/>
            <a:endCxn id="6" idx="1"/>
          </p:cNvCxnSpPr>
          <p:nvPr/>
        </p:nvCxnSpPr>
        <p:spPr>
          <a:xfrm flipH="1" flipV="1">
            <a:off x="1275009" y="1873876"/>
            <a:ext cx="4743195" cy="3506652"/>
          </a:xfrm>
          <a:prstGeom prst="bentConnector5">
            <a:avLst>
              <a:gd name="adj1" fmla="val -4820"/>
              <a:gd name="adj2" fmla="val -27741"/>
              <a:gd name="adj3" fmla="val 111126"/>
            </a:avLst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ooter Placeholder 8">
            <a:extLst>
              <a:ext uri="{FF2B5EF4-FFF2-40B4-BE49-F238E27FC236}">
                <a16:creationId xmlns:a16="http://schemas.microsoft.com/office/drawing/2014/main" id="{3E8D0EEC-78FC-F93E-CE38-ECD81B9DF750}"/>
              </a:ext>
            </a:extLst>
          </p:cNvPr>
          <p:cNvSpPr txBox="1">
            <a:spLocks/>
          </p:cNvSpPr>
          <p:nvPr/>
        </p:nvSpPr>
        <p:spPr>
          <a:xfrm>
            <a:off x="4132434" y="3948291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1F95343-B5F9-FFD1-8E3B-4D7AEBC789B8}"/>
              </a:ext>
            </a:extLst>
          </p:cNvPr>
          <p:cNvSpPr/>
          <p:nvPr/>
        </p:nvSpPr>
        <p:spPr>
          <a:xfrm>
            <a:off x="7045893" y="-71945"/>
            <a:ext cx="4637282" cy="1685519"/>
          </a:xfrm>
          <a:prstGeom prst="roundRect">
            <a:avLst/>
          </a:prstGeom>
          <a:solidFill>
            <a:schemeClr val="bg1"/>
          </a:solidFill>
          <a:ln>
            <a:solidFill>
              <a:srgbClr val="172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Scenario: Transition successful Dev model to Production; After GUI click, version 4 model and all files move to the production pipeline. New Dev model is retrained.</a:t>
            </a:r>
          </a:p>
        </p:txBody>
      </p:sp>
    </p:spTree>
    <p:extLst>
      <p:ext uri="{BB962C8B-B14F-4D97-AF65-F5344CB8AC3E}">
        <p14:creationId xmlns:p14="http://schemas.microsoft.com/office/powerpoint/2010/main" val="283457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6D9FC0-3281-8A44-091C-7C81F3F44C9D}"/>
              </a:ext>
            </a:extLst>
          </p:cNvPr>
          <p:cNvSpPr/>
          <p:nvPr/>
        </p:nvSpPr>
        <p:spPr>
          <a:xfrm>
            <a:off x="425003" y="742819"/>
            <a:ext cx="11540574" cy="585827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F5574F-A594-4593-47AF-E04580146DC4}"/>
              </a:ext>
            </a:extLst>
          </p:cNvPr>
          <p:cNvSpPr txBox="1"/>
          <p:nvPr/>
        </p:nvSpPr>
        <p:spPr>
          <a:xfrm>
            <a:off x="334850" y="256903"/>
            <a:ext cx="6372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Azure Databricks Pre-Prod Workspace [vac20brickscdwoccds201]</a:t>
            </a:r>
          </a:p>
        </p:txBody>
      </p:sp>
      <p:pic>
        <p:nvPicPr>
          <p:cNvPr id="8" name="Graphic 7" descr="Table outlinedf&#10;">
            <a:extLst>
              <a:ext uri="{FF2B5EF4-FFF2-40B4-BE49-F238E27FC236}">
                <a16:creationId xmlns:a16="http://schemas.microsoft.com/office/drawing/2014/main" id="{997B3B5E-9326-2AAA-A670-35539D97D2F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22868" y="1541932"/>
            <a:ext cx="914400" cy="9144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7F45440-65FA-B88E-D859-04DEB1D9F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7427" y="1903233"/>
            <a:ext cx="2684171" cy="3651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Create Master Data Frame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25973-34EB-B9C4-38A8-9D0D6C605DBE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3037268" y="1999132"/>
            <a:ext cx="1444580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 descr="Artificial Intelligence outline">
            <a:extLst>
              <a:ext uri="{FF2B5EF4-FFF2-40B4-BE49-F238E27FC236}">
                <a16:creationId xmlns:a16="http://schemas.microsoft.com/office/drawing/2014/main" id="{C8A14A99-C3BB-8B08-2E80-55730C8F33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44095" y="1654085"/>
            <a:ext cx="690093" cy="690093"/>
          </a:xfrm>
          <a:prstGeom prst="rect">
            <a:avLst/>
          </a:prstGeom>
        </p:spPr>
      </p:pic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898E7C85-A7E3-1650-E429-A2A5F41A4495}"/>
              </a:ext>
            </a:extLst>
          </p:cNvPr>
          <p:cNvSpPr txBox="1">
            <a:spLocks/>
          </p:cNvSpPr>
          <p:nvPr/>
        </p:nvSpPr>
        <p:spPr>
          <a:xfrm>
            <a:off x="9288071" y="1903232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Model Retrain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3D833A2-A2E9-2A9B-E966-7CFE28BCAEDB}"/>
              </a:ext>
            </a:extLst>
          </p:cNvPr>
          <p:cNvSpPr/>
          <p:nvPr/>
        </p:nvSpPr>
        <p:spPr>
          <a:xfrm>
            <a:off x="6828208" y="2565884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2] Dev (Scheduled)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16" name="Graphic 15" descr="Table outlinedf&#10;">
            <a:extLst>
              <a:ext uri="{FF2B5EF4-FFF2-40B4-BE49-F238E27FC236}">
                <a16:creationId xmlns:a16="http://schemas.microsoft.com/office/drawing/2014/main" id="{4F21FD01-B465-15E1-E68E-CD39749A83A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94373" y="2925818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FEC57D-3B07-A1C9-A867-BF6152F9AF8B}"/>
              </a:ext>
            </a:extLst>
          </p:cNvPr>
          <p:cNvCxnSpPr>
            <a:cxnSpLocks/>
          </p:cNvCxnSpPr>
          <p:nvPr/>
        </p:nvCxnSpPr>
        <p:spPr>
          <a:xfrm>
            <a:off x="8027018" y="3332982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0" descr="Calculator outline">
            <a:extLst>
              <a:ext uri="{FF2B5EF4-FFF2-40B4-BE49-F238E27FC236}">
                <a16:creationId xmlns:a16="http://schemas.microsoft.com/office/drawing/2014/main" id="{12AB581B-906D-246B-55DD-8C4F475E8F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52773" y="3063954"/>
            <a:ext cx="618825" cy="618825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2795A94-1030-B769-CA5A-A47FEC56D163}"/>
              </a:ext>
            </a:extLst>
          </p:cNvPr>
          <p:cNvCxnSpPr>
            <a:cxnSpLocks/>
          </p:cNvCxnSpPr>
          <p:nvPr/>
        </p:nvCxnSpPr>
        <p:spPr>
          <a:xfrm>
            <a:off x="9471598" y="3330835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Bar chart outline">
            <a:extLst>
              <a:ext uri="{FF2B5EF4-FFF2-40B4-BE49-F238E27FC236}">
                <a16:creationId xmlns:a16="http://schemas.microsoft.com/office/drawing/2014/main" id="{08FFE206-EE40-843F-A007-FFB866DE81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90972" y="3025613"/>
            <a:ext cx="725401" cy="725401"/>
          </a:xfrm>
          <a:prstGeom prst="rect">
            <a:avLst/>
          </a:prstGeom>
        </p:spPr>
      </p:pic>
      <p:sp>
        <p:nvSpPr>
          <p:cNvPr id="27" name="Footer Placeholder 8">
            <a:extLst>
              <a:ext uri="{FF2B5EF4-FFF2-40B4-BE49-F238E27FC236}">
                <a16:creationId xmlns:a16="http://schemas.microsoft.com/office/drawing/2014/main" id="{5660824F-0F48-6F0D-E9DA-71C889F95EBC}"/>
              </a:ext>
            </a:extLst>
          </p:cNvPr>
          <p:cNvSpPr txBox="1">
            <a:spLocks/>
          </p:cNvSpPr>
          <p:nvPr/>
        </p:nvSpPr>
        <p:spPr>
          <a:xfrm>
            <a:off x="844103" y="3940987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sp>
        <p:nvSpPr>
          <p:cNvPr id="28" name="Footer Placeholder 8">
            <a:extLst>
              <a:ext uri="{FF2B5EF4-FFF2-40B4-BE49-F238E27FC236}">
                <a16:creationId xmlns:a16="http://schemas.microsoft.com/office/drawing/2014/main" id="{BCB2B032-C0DF-6219-24D3-BE62F2F1D391}"/>
              </a:ext>
            </a:extLst>
          </p:cNvPr>
          <p:cNvSpPr txBox="1">
            <a:spLocks/>
          </p:cNvSpPr>
          <p:nvPr/>
        </p:nvSpPr>
        <p:spPr>
          <a:xfrm>
            <a:off x="8035977" y="3602010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29" name="Footer Placeholder 8">
            <a:extLst>
              <a:ext uri="{FF2B5EF4-FFF2-40B4-BE49-F238E27FC236}">
                <a16:creationId xmlns:a16="http://schemas.microsoft.com/office/drawing/2014/main" id="{EA152F8D-76B3-302C-E43D-75E561213298}"/>
              </a:ext>
            </a:extLst>
          </p:cNvPr>
          <p:cNvSpPr txBox="1">
            <a:spLocks/>
          </p:cNvSpPr>
          <p:nvPr/>
        </p:nvSpPr>
        <p:spPr>
          <a:xfrm>
            <a:off x="9374636" y="5731912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pic>
        <p:nvPicPr>
          <p:cNvPr id="32" name="Graphic 31" descr="Clipboard with solid fill">
            <a:extLst>
              <a:ext uri="{FF2B5EF4-FFF2-40B4-BE49-F238E27FC236}">
                <a16:creationId xmlns:a16="http://schemas.microsoft.com/office/drawing/2014/main" id="{EBA593D5-1B37-2A3D-49E4-0F42BE9549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78518" y="5192993"/>
            <a:ext cx="639707" cy="639707"/>
          </a:xfrm>
          <a:prstGeom prst="rect">
            <a:avLst/>
          </a:prstGeom>
        </p:spPr>
      </p:pic>
      <p:sp>
        <p:nvSpPr>
          <p:cNvPr id="33" name="Footer Placeholder 8">
            <a:extLst>
              <a:ext uri="{FF2B5EF4-FFF2-40B4-BE49-F238E27FC236}">
                <a16:creationId xmlns:a16="http://schemas.microsoft.com/office/drawing/2014/main" id="{87EE6696-E4B3-3FA2-0CD0-FBFE7F1BA21E}"/>
              </a:ext>
            </a:extLst>
          </p:cNvPr>
          <p:cNvSpPr txBox="1">
            <a:spLocks/>
          </p:cNvSpPr>
          <p:nvPr/>
        </p:nvSpPr>
        <p:spPr>
          <a:xfrm>
            <a:off x="1815065" y="5192993"/>
            <a:ext cx="3888985" cy="612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HTTPS Webhook</a:t>
            </a:r>
          </a:p>
          <a:p>
            <a:r>
              <a:rPr lang="en-US" dirty="0">
                <a:solidFill>
                  <a:schemeClr val="bg1"/>
                </a:solidFill>
              </a:rPr>
              <a:t>Move Files From Dev folder to Prod folder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84A73612-11D2-4091-9B7C-ABA0897DAE94}"/>
              </a:ext>
            </a:extLst>
          </p:cNvPr>
          <p:cNvSpPr/>
          <p:nvPr/>
        </p:nvSpPr>
        <p:spPr>
          <a:xfrm>
            <a:off x="6834980" y="4678629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4] Prod (Scheduled)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38" name="Graphic 37" descr="Table outlinedf&#10;">
            <a:extLst>
              <a:ext uri="{FF2B5EF4-FFF2-40B4-BE49-F238E27FC236}">
                <a16:creationId xmlns:a16="http://schemas.microsoft.com/office/drawing/2014/main" id="{9C6387AC-E408-4C6D-27D6-EDCE400477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145" y="5038563"/>
            <a:ext cx="914400" cy="914400"/>
          </a:xfrm>
          <a:prstGeom prst="rect">
            <a:avLst/>
          </a:prstGeom>
        </p:spPr>
      </p:pic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4649C98-D82A-336E-4629-94E3090EB326}"/>
              </a:ext>
            </a:extLst>
          </p:cNvPr>
          <p:cNvCxnSpPr>
            <a:cxnSpLocks/>
          </p:cNvCxnSpPr>
          <p:nvPr/>
        </p:nvCxnSpPr>
        <p:spPr>
          <a:xfrm>
            <a:off x="8033790" y="5445727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Graphic 39" descr="Calculator outline">
            <a:extLst>
              <a:ext uri="{FF2B5EF4-FFF2-40B4-BE49-F238E27FC236}">
                <a16:creationId xmlns:a16="http://schemas.microsoft.com/office/drawing/2014/main" id="{9491369D-CA7E-1DA0-33BD-330E8ED5B2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59545" y="5176699"/>
            <a:ext cx="618825" cy="618825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1F6818F-0194-50DF-4201-5EA023A9FD2F}"/>
              </a:ext>
            </a:extLst>
          </p:cNvPr>
          <p:cNvCxnSpPr>
            <a:cxnSpLocks/>
          </p:cNvCxnSpPr>
          <p:nvPr/>
        </p:nvCxnSpPr>
        <p:spPr>
          <a:xfrm>
            <a:off x="9478370" y="5443580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Graphic 41" descr="Bar chart outline">
            <a:extLst>
              <a:ext uri="{FF2B5EF4-FFF2-40B4-BE49-F238E27FC236}">
                <a16:creationId xmlns:a16="http://schemas.microsoft.com/office/drawing/2014/main" id="{88D74D42-39CD-EDDC-05BB-1721C2EDC0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54691" y="5088632"/>
            <a:ext cx="725401" cy="725401"/>
          </a:xfrm>
          <a:prstGeom prst="rect">
            <a:avLst/>
          </a:prstGeom>
        </p:spPr>
      </p:pic>
      <p:sp>
        <p:nvSpPr>
          <p:cNvPr id="43" name="Footer Placeholder 8">
            <a:extLst>
              <a:ext uri="{FF2B5EF4-FFF2-40B4-BE49-F238E27FC236}">
                <a16:creationId xmlns:a16="http://schemas.microsoft.com/office/drawing/2014/main" id="{2210AA99-0D71-1ADB-252F-FBAA5FBAE510}"/>
              </a:ext>
            </a:extLst>
          </p:cNvPr>
          <p:cNvSpPr txBox="1">
            <a:spLocks/>
          </p:cNvSpPr>
          <p:nvPr/>
        </p:nvSpPr>
        <p:spPr>
          <a:xfrm>
            <a:off x="8042749" y="5714755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44" name="Footer Placeholder 8">
            <a:extLst>
              <a:ext uri="{FF2B5EF4-FFF2-40B4-BE49-F238E27FC236}">
                <a16:creationId xmlns:a16="http://schemas.microsoft.com/office/drawing/2014/main" id="{CB7567CF-1775-7EC6-E276-D2ED683FED48}"/>
              </a:ext>
            </a:extLst>
          </p:cNvPr>
          <p:cNvSpPr txBox="1">
            <a:spLocks/>
          </p:cNvSpPr>
          <p:nvPr/>
        </p:nvSpPr>
        <p:spPr>
          <a:xfrm>
            <a:off x="9657038" y="5700144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45" name="Footer Placeholder 8">
            <a:extLst>
              <a:ext uri="{FF2B5EF4-FFF2-40B4-BE49-F238E27FC236}">
                <a16:creationId xmlns:a16="http://schemas.microsoft.com/office/drawing/2014/main" id="{57879C91-AF50-25F3-70CA-338D83AD4215}"/>
              </a:ext>
            </a:extLst>
          </p:cNvPr>
          <p:cNvSpPr txBox="1">
            <a:spLocks/>
          </p:cNvSpPr>
          <p:nvPr/>
        </p:nvSpPr>
        <p:spPr>
          <a:xfrm>
            <a:off x="6435448" y="5722060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sp>
        <p:nvSpPr>
          <p:cNvPr id="62" name="Footer Placeholder 8">
            <a:extLst>
              <a:ext uri="{FF2B5EF4-FFF2-40B4-BE49-F238E27FC236}">
                <a16:creationId xmlns:a16="http://schemas.microsoft.com/office/drawing/2014/main" id="{3E8D0EEC-78FC-F93E-CE38-ECD81B9DF750}"/>
              </a:ext>
            </a:extLst>
          </p:cNvPr>
          <p:cNvSpPr txBox="1">
            <a:spLocks/>
          </p:cNvSpPr>
          <p:nvPr/>
        </p:nvSpPr>
        <p:spPr>
          <a:xfrm>
            <a:off x="4132434" y="3948291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6D7A1D-7FD7-256B-36C0-BECE05A96C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19660" y="1907671"/>
            <a:ext cx="4472769" cy="3742521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2DF4239D-6761-F53E-4198-E49FF480DF71}"/>
              </a:ext>
            </a:extLst>
          </p:cNvPr>
          <p:cNvCxnSpPr>
            <a:cxnSpLocks/>
          </p:cNvCxnSpPr>
          <p:nvPr/>
        </p:nvCxnSpPr>
        <p:spPr>
          <a:xfrm flipV="1">
            <a:off x="5024176" y="3246912"/>
            <a:ext cx="1607736" cy="1234653"/>
          </a:xfrm>
          <a:prstGeom prst="bentConnector3">
            <a:avLst/>
          </a:prstGeom>
          <a:ln w="762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C9836FA1-B759-426C-6DCC-BA425063B793}"/>
              </a:ext>
            </a:extLst>
          </p:cNvPr>
          <p:cNvCxnSpPr>
            <a:endCxn id="37" idx="1"/>
          </p:cNvCxnSpPr>
          <p:nvPr/>
        </p:nvCxnSpPr>
        <p:spPr>
          <a:xfrm>
            <a:off x="5198248" y="4678629"/>
            <a:ext cx="1636732" cy="701899"/>
          </a:xfrm>
          <a:prstGeom prst="bentConnector3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ooter Placeholder 8">
            <a:extLst>
              <a:ext uri="{FF2B5EF4-FFF2-40B4-BE49-F238E27FC236}">
                <a16:creationId xmlns:a16="http://schemas.microsoft.com/office/drawing/2014/main" id="{DAC86E0F-946B-CF17-EB91-DABA2E0D8D62}"/>
              </a:ext>
            </a:extLst>
          </p:cNvPr>
          <p:cNvSpPr txBox="1">
            <a:spLocks/>
          </p:cNvSpPr>
          <p:nvPr/>
        </p:nvSpPr>
        <p:spPr>
          <a:xfrm>
            <a:off x="9730266" y="3620441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FAFBA102-004F-5F61-06D4-AE1D21088E46}"/>
              </a:ext>
            </a:extLst>
          </p:cNvPr>
          <p:cNvSpPr txBox="1">
            <a:spLocks/>
          </p:cNvSpPr>
          <p:nvPr/>
        </p:nvSpPr>
        <p:spPr>
          <a:xfrm>
            <a:off x="6432408" y="3603283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01D5541-15CD-9965-CD23-AEA5786C7D16}"/>
              </a:ext>
            </a:extLst>
          </p:cNvPr>
          <p:cNvSpPr/>
          <p:nvPr/>
        </p:nvSpPr>
        <p:spPr>
          <a:xfrm>
            <a:off x="7036596" y="441569"/>
            <a:ext cx="4637282" cy="1685519"/>
          </a:xfrm>
          <a:prstGeom prst="roundRect">
            <a:avLst/>
          </a:prstGeom>
          <a:solidFill>
            <a:schemeClr val="bg1"/>
          </a:solidFill>
          <a:ln>
            <a:solidFill>
              <a:srgbClr val="172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Scenario: visually demonstrating </a:t>
            </a:r>
            <a:r>
              <a:rPr lang="en-US" dirty="0" err="1">
                <a:solidFill>
                  <a:schemeClr val="tx1"/>
                </a:solidFill>
              </a:rPr>
              <a:t>MLFlow</a:t>
            </a:r>
            <a:r>
              <a:rPr lang="en-US" dirty="0">
                <a:solidFill>
                  <a:schemeClr val="tx1"/>
                </a:solidFill>
              </a:rPr>
              <a:t> model management. Version 5 model “Staging” is in Dev pipeline. Version 4 model “Production is in Prod pipeline.</a:t>
            </a:r>
          </a:p>
        </p:txBody>
      </p:sp>
    </p:spTree>
    <p:extLst>
      <p:ext uri="{BB962C8B-B14F-4D97-AF65-F5344CB8AC3E}">
        <p14:creationId xmlns:p14="http://schemas.microsoft.com/office/powerpoint/2010/main" val="2826551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6D9FC0-3281-8A44-091C-7C81F3F44C9D}"/>
              </a:ext>
            </a:extLst>
          </p:cNvPr>
          <p:cNvSpPr/>
          <p:nvPr/>
        </p:nvSpPr>
        <p:spPr>
          <a:xfrm>
            <a:off x="425003" y="742819"/>
            <a:ext cx="11540574" cy="585827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F5574F-A594-4593-47AF-E04580146DC4}"/>
              </a:ext>
            </a:extLst>
          </p:cNvPr>
          <p:cNvSpPr txBox="1"/>
          <p:nvPr/>
        </p:nvSpPr>
        <p:spPr>
          <a:xfrm>
            <a:off x="334850" y="256903"/>
            <a:ext cx="6372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Azure Databricks Pre-Prod Workspace [vac20brickscdwoccds201]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890F60C-78DB-0B62-85A2-A2DAFA7BD1D0}"/>
              </a:ext>
            </a:extLst>
          </p:cNvPr>
          <p:cNvSpPr/>
          <p:nvPr/>
        </p:nvSpPr>
        <p:spPr>
          <a:xfrm>
            <a:off x="1275009" y="1171977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1] Retrain (Task)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8" name="Graphic 7" descr="Table outlinedf&#10;">
            <a:extLst>
              <a:ext uri="{FF2B5EF4-FFF2-40B4-BE49-F238E27FC236}">
                <a16:creationId xmlns:a16="http://schemas.microsoft.com/office/drawing/2014/main" id="{997B3B5E-9326-2AAA-A670-35539D97D2F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22868" y="1541932"/>
            <a:ext cx="914400" cy="9144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7F45440-65FA-B88E-D859-04DEB1D9F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4227" y="2242209"/>
            <a:ext cx="2684171" cy="3651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Create Master Data Frame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25973-34EB-B9C4-38A8-9D0D6C605DBE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3037268" y="1999132"/>
            <a:ext cx="1444580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 descr="Artificial Intelligence outline">
            <a:extLst>
              <a:ext uri="{FF2B5EF4-FFF2-40B4-BE49-F238E27FC236}">
                <a16:creationId xmlns:a16="http://schemas.microsoft.com/office/drawing/2014/main" id="{C8A14A99-C3BB-8B08-2E80-55730C8F33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44095" y="1654085"/>
            <a:ext cx="690093" cy="690093"/>
          </a:xfrm>
          <a:prstGeom prst="rect">
            <a:avLst/>
          </a:prstGeom>
        </p:spPr>
      </p:pic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898E7C85-A7E3-1650-E429-A2A5F41A4495}"/>
              </a:ext>
            </a:extLst>
          </p:cNvPr>
          <p:cNvSpPr txBox="1">
            <a:spLocks/>
          </p:cNvSpPr>
          <p:nvPr/>
        </p:nvSpPr>
        <p:spPr>
          <a:xfrm>
            <a:off x="3734871" y="2242208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Model Retrain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3D833A2-A2E9-2A9B-E966-7CFE28BCAEDB}"/>
              </a:ext>
            </a:extLst>
          </p:cNvPr>
          <p:cNvSpPr/>
          <p:nvPr/>
        </p:nvSpPr>
        <p:spPr>
          <a:xfrm>
            <a:off x="1275008" y="2904860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2] Dev (Scheduled)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16" name="Graphic 15" descr="Table outlinedf&#10;">
            <a:extLst>
              <a:ext uri="{FF2B5EF4-FFF2-40B4-BE49-F238E27FC236}">
                <a16:creationId xmlns:a16="http://schemas.microsoft.com/office/drawing/2014/main" id="{4F21FD01-B465-15E1-E68E-CD39749A83A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41173" y="326479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FEC57D-3B07-A1C9-A867-BF6152F9AF8B}"/>
              </a:ext>
            </a:extLst>
          </p:cNvPr>
          <p:cNvCxnSpPr>
            <a:cxnSpLocks/>
          </p:cNvCxnSpPr>
          <p:nvPr/>
        </p:nvCxnSpPr>
        <p:spPr>
          <a:xfrm>
            <a:off x="2473818" y="3671958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0" descr="Calculator outline">
            <a:extLst>
              <a:ext uri="{FF2B5EF4-FFF2-40B4-BE49-F238E27FC236}">
                <a16:creationId xmlns:a16="http://schemas.microsoft.com/office/drawing/2014/main" id="{12AB581B-906D-246B-55DD-8C4F475E8F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99573" y="3402930"/>
            <a:ext cx="618825" cy="618825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2795A94-1030-B769-CA5A-A47FEC56D163}"/>
              </a:ext>
            </a:extLst>
          </p:cNvPr>
          <p:cNvCxnSpPr>
            <a:cxnSpLocks/>
          </p:cNvCxnSpPr>
          <p:nvPr/>
        </p:nvCxnSpPr>
        <p:spPr>
          <a:xfrm>
            <a:off x="3918398" y="3669811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Bar chart outline">
            <a:extLst>
              <a:ext uri="{FF2B5EF4-FFF2-40B4-BE49-F238E27FC236}">
                <a16:creationId xmlns:a16="http://schemas.microsoft.com/office/drawing/2014/main" id="{08FFE206-EE40-843F-A007-FFB866DE81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37772" y="3364589"/>
            <a:ext cx="725401" cy="725401"/>
          </a:xfrm>
          <a:prstGeom prst="rect">
            <a:avLst/>
          </a:prstGeom>
        </p:spPr>
      </p:pic>
      <p:sp>
        <p:nvSpPr>
          <p:cNvPr id="27" name="Footer Placeholder 8">
            <a:extLst>
              <a:ext uri="{FF2B5EF4-FFF2-40B4-BE49-F238E27FC236}">
                <a16:creationId xmlns:a16="http://schemas.microsoft.com/office/drawing/2014/main" id="{5660824F-0F48-6F0D-E9DA-71C889F95EBC}"/>
              </a:ext>
            </a:extLst>
          </p:cNvPr>
          <p:cNvSpPr txBox="1">
            <a:spLocks/>
          </p:cNvSpPr>
          <p:nvPr/>
        </p:nvSpPr>
        <p:spPr>
          <a:xfrm>
            <a:off x="844103" y="3940987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sp>
        <p:nvSpPr>
          <p:cNvPr id="28" name="Footer Placeholder 8">
            <a:extLst>
              <a:ext uri="{FF2B5EF4-FFF2-40B4-BE49-F238E27FC236}">
                <a16:creationId xmlns:a16="http://schemas.microsoft.com/office/drawing/2014/main" id="{BCB2B032-C0DF-6219-24D3-BE62F2F1D391}"/>
              </a:ext>
            </a:extLst>
          </p:cNvPr>
          <p:cNvSpPr txBox="1">
            <a:spLocks/>
          </p:cNvSpPr>
          <p:nvPr/>
        </p:nvSpPr>
        <p:spPr>
          <a:xfrm>
            <a:off x="2482777" y="3940986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29" name="Footer Placeholder 8">
            <a:extLst>
              <a:ext uri="{FF2B5EF4-FFF2-40B4-BE49-F238E27FC236}">
                <a16:creationId xmlns:a16="http://schemas.microsoft.com/office/drawing/2014/main" id="{EA152F8D-76B3-302C-E43D-75E561213298}"/>
              </a:ext>
            </a:extLst>
          </p:cNvPr>
          <p:cNvSpPr txBox="1">
            <a:spLocks/>
          </p:cNvSpPr>
          <p:nvPr/>
        </p:nvSpPr>
        <p:spPr>
          <a:xfrm>
            <a:off x="9374636" y="5731912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0C12840-BE0B-4012-AADB-C5C3FE99A7EB}"/>
              </a:ext>
            </a:extLst>
          </p:cNvPr>
          <p:cNvSpPr/>
          <p:nvPr/>
        </p:nvSpPr>
        <p:spPr>
          <a:xfrm>
            <a:off x="1197213" y="4678629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3] Dev (Trigger)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32" name="Graphic 31" descr="Clipboard with solid fill">
            <a:extLst>
              <a:ext uri="{FF2B5EF4-FFF2-40B4-BE49-F238E27FC236}">
                <a16:creationId xmlns:a16="http://schemas.microsoft.com/office/drawing/2014/main" id="{EBA593D5-1B37-2A3D-49E4-0F42BE9549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78518" y="5192993"/>
            <a:ext cx="639707" cy="639707"/>
          </a:xfrm>
          <a:prstGeom prst="rect">
            <a:avLst/>
          </a:prstGeom>
        </p:spPr>
      </p:pic>
      <p:sp>
        <p:nvSpPr>
          <p:cNvPr id="33" name="Footer Placeholder 8">
            <a:extLst>
              <a:ext uri="{FF2B5EF4-FFF2-40B4-BE49-F238E27FC236}">
                <a16:creationId xmlns:a16="http://schemas.microsoft.com/office/drawing/2014/main" id="{87EE6696-E4B3-3FA2-0CD0-FBFE7F1BA21E}"/>
              </a:ext>
            </a:extLst>
          </p:cNvPr>
          <p:cNvSpPr txBox="1">
            <a:spLocks/>
          </p:cNvSpPr>
          <p:nvPr/>
        </p:nvSpPr>
        <p:spPr>
          <a:xfrm>
            <a:off x="1815065" y="5192993"/>
            <a:ext cx="3888985" cy="612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HTTPS Webhook</a:t>
            </a:r>
          </a:p>
          <a:p>
            <a:r>
              <a:rPr lang="en-US" dirty="0">
                <a:solidFill>
                  <a:schemeClr val="bg1"/>
                </a:solidFill>
              </a:rPr>
              <a:t>Move Files From Dev folder to Prod folder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613BCA41-858A-2548-B3F5-F20671A23A7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23964" y="1063077"/>
            <a:ext cx="4404006" cy="270591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ECD47561-52E6-9419-DD7F-DBECA7BEE88B}"/>
              </a:ext>
            </a:extLst>
          </p:cNvPr>
          <p:cNvSpPr/>
          <p:nvPr/>
        </p:nvSpPr>
        <p:spPr>
          <a:xfrm>
            <a:off x="10454691" y="2089151"/>
            <a:ext cx="1245244" cy="1804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84A73612-11D2-4091-9B7C-ABA0897DAE94}"/>
              </a:ext>
            </a:extLst>
          </p:cNvPr>
          <p:cNvSpPr/>
          <p:nvPr/>
        </p:nvSpPr>
        <p:spPr>
          <a:xfrm>
            <a:off x="6834980" y="4678629"/>
            <a:ext cx="4820991" cy="1403798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Decompensation 1.6 [Step 4] Prod (Scheduled)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38" name="Graphic 37" descr="Table outlinedf&#10;">
            <a:extLst>
              <a:ext uri="{FF2B5EF4-FFF2-40B4-BE49-F238E27FC236}">
                <a16:creationId xmlns:a16="http://schemas.microsoft.com/office/drawing/2014/main" id="{9C6387AC-E408-4C6D-27D6-EDCE400477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01145" y="5038563"/>
            <a:ext cx="914400" cy="914400"/>
          </a:xfrm>
          <a:prstGeom prst="rect">
            <a:avLst/>
          </a:prstGeom>
        </p:spPr>
      </p:pic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4649C98-D82A-336E-4629-94E3090EB326}"/>
              </a:ext>
            </a:extLst>
          </p:cNvPr>
          <p:cNvCxnSpPr>
            <a:cxnSpLocks/>
          </p:cNvCxnSpPr>
          <p:nvPr/>
        </p:nvCxnSpPr>
        <p:spPr>
          <a:xfrm>
            <a:off x="8033790" y="5445727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Graphic 39" descr="Calculator outline">
            <a:extLst>
              <a:ext uri="{FF2B5EF4-FFF2-40B4-BE49-F238E27FC236}">
                <a16:creationId xmlns:a16="http://schemas.microsoft.com/office/drawing/2014/main" id="{9491369D-CA7E-1DA0-33BD-330E8ED5B2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59545" y="5176699"/>
            <a:ext cx="618825" cy="618825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1F6818F-0194-50DF-4201-5EA023A9FD2F}"/>
              </a:ext>
            </a:extLst>
          </p:cNvPr>
          <p:cNvCxnSpPr>
            <a:cxnSpLocks/>
          </p:cNvCxnSpPr>
          <p:nvPr/>
        </p:nvCxnSpPr>
        <p:spPr>
          <a:xfrm>
            <a:off x="9478370" y="5443580"/>
            <a:ext cx="82317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Graphic 41" descr="Bar chart outline">
            <a:extLst>
              <a:ext uri="{FF2B5EF4-FFF2-40B4-BE49-F238E27FC236}">
                <a16:creationId xmlns:a16="http://schemas.microsoft.com/office/drawing/2014/main" id="{88D74D42-39CD-EDDC-05BB-1721C2EDC0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54691" y="5088632"/>
            <a:ext cx="725401" cy="725401"/>
          </a:xfrm>
          <a:prstGeom prst="rect">
            <a:avLst/>
          </a:prstGeom>
        </p:spPr>
      </p:pic>
      <p:sp>
        <p:nvSpPr>
          <p:cNvPr id="43" name="Footer Placeholder 8">
            <a:extLst>
              <a:ext uri="{FF2B5EF4-FFF2-40B4-BE49-F238E27FC236}">
                <a16:creationId xmlns:a16="http://schemas.microsoft.com/office/drawing/2014/main" id="{2210AA99-0D71-1ADB-252F-FBAA5FBAE510}"/>
              </a:ext>
            </a:extLst>
          </p:cNvPr>
          <p:cNvSpPr txBox="1">
            <a:spLocks/>
          </p:cNvSpPr>
          <p:nvPr/>
        </p:nvSpPr>
        <p:spPr>
          <a:xfrm>
            <a:off x="8042749" y="5714755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44" name="Footer Placeholder 8">
            <a:extLst>
              <a:ext uri="{FF2B5EF4-FFF2-40B4-BE49-F238E27FC236}">
                <a16:creationId xmlns:a16="http://schemas.microsoft.com/office/drawing/2014/main" id="{CB7567CF-1775-7EC6-E276-D2ED683FED48}"/>
              </a:ext>
            </a:extLst>
          </p:cNvPr>
          <p:cNvSpPr txBox="1">
            <a:spLocks/>
          </p:cNvSpPr>
          <p:nvPr/>
        </p:nvSpPr>
        <p:spPr>
          <a:xfrm>
            <a:off x="9657038" y="5700144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45" name="Footer Placeholder 8">
            <a:extLst>
              <a:ext uri="{FF2B5EF4-FFF2-40B4-BE49-F238E27FC236}">
                <a16:creationId xmlns:a16="http://schemas.microsoft.com/office/drawing/2014/main" id="{57879C91-AF50-25F3-70CA-338D83AD4215}"/>
              </a:ext>
            </a:extLst>
          </p:cNvPr>
          <p:cNvSpPr txBox="1">
            <a:spLocks/>
          </p:cNvSpPr>
          <p:nvPr/>
        </p:nvSpPr>
        <p:spPr>
          <a:xfrm>
            <a:off x="6435448" y="5722060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EE7237F2-7A5E-DBBC-7017-0DE2E4951014}"/>
              </a:ext>
            </a:extLst>
          </p:cNvPr>
          <p:cNvCxnSpPr>
            <a:stCxn id="6" idx="3"/>
            <a:endCxn id="15" idx="1"/>
          </p:cNvCxnSpPr>
          <p:nvPr/>
        </p:nvCxnSpPr>
        <p:spPr>
          <a:xfrm flipH="1">
            <a:off x="1275008" y="1873876"/>
            <a:ext cx="4820992" cy="1732883"/>
          </a:xfrm>
          <a:prstGeom prst="bentConnector5">
            <a:avLst>
              <a:gd name="adj1" fmla="val -4742"/>
              <a:gd name="adj2" fmla="val 50000"/>
              <a:gd name="adj3" fmla="val 104742"/>
            </a:avLst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D9547F84-7C45-EB81-717E-03EB7FE85F94}"/>
              </a:ext>
            </a:extLst>
          </p:cNvPr>
          <p:cNvCxnSpPr>
            <a:stCxn id="35" idx="2"/>
            <a:endCxn id="30" idx="1"/>
          </p:cNvCxnSpPr>
          <p:nvPr/>
        </p:nvCxnSpPr>
        <p:spPr>
          <a:xfrm rot="5400000">
            <a:off x="4455821" y="510380"/>
            <a:ext cx="1611541" cy="8128755"/>
          </a:xfrm>
          <a:prstGeom prst="bentConnector4">
            <a:avLst>
              <a:gd name="adj1" fmla="val 42010"/>
              <a:gd name="adj2" fmla="val 102812"/>
            </a:avLst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019F981F-92E0-F130-DC55-83A7BBEAABC8}"/>
              </a:ext>
            </a:extLst>
          </p:cNvPr>
          <p:cNvCxnSpPr>
            <a:cxnSpLocks/>
          </p:cNvCxnSpPr>
          <p:nvPr/>
        </p:nvCxnSpPr>
        <p:spPr>
          <a:xfrm>
            <a:off x="6018204" y="5342428"/>
            <a:ext cx="816776" cy="0"/>
          </a:xfrm>
          <a:prstGeom prst="straightConnector1">
            <a:avLst/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05D6014A-1783-3464-B79F-748B5B8AA708}"/>
              </a:ext>
            </a:extLst>
          </p:cNvPr>
          <p:cNvCxnSpPr>
            <a:stCxn id="30" idx="3"/>
            <a:endCxn id="6" idx="1"/>
          </p:cNvCxnSpPr>
          <p:nvPr/>
        </p:nvCxnSpPr>
        <p:spPr>
          <a:xfrm flipH="1" flipV="1">
            <a:off x="1275009" y="1873876"/>
            <a:ext cx="4743195" cy="3506652"/>
          </a:xfrm>
          <a:prstGeom prst="bentConnector5">
            <a:avLst>
              <a:gd name="adj1" fmla="val -4820"/>
              <a:gd name="adj2" fmla="val -27741"/>
              <a:gd name="adj3" fmla="val 111126"/>
            </a:avLst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ooter Placeholder 8">
            <a:extLst>
              <a:ext uri="{FF2B5EF4-FFF2-40B4-BE49-F238E27FC236}">
                <a16:creationId xmlns:a16="http://schemas.microsoft.com/office/drawing/2014/main" id="{3E8D0EEC-78FC-F93E-CE38-ECD81B9DF750}"/>
              </a:ext>
            </a:extLst>
          </p:cNvPr>
          <p:cNvSpPr txBox="1">
            <a:spLocks/>
          </p:cNvSpPr>
          <p:nvPr/>
        </p:nvSpPr>
        <p:spPr>
          <a:xfrm>
            <a:off x="4132434" y="3948291"/>
            <a:ext cx="2308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</p:spTree>
    <p:extLst>
      <p:ext uri="{BB962C8B-B14F-4D97-AF65-F5344CB8AC3E}">
        <p14:creationId xmlns:p14="http://schemas.microsoft.com/office/powerpoint/2010/main" val="1216773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6D9FC0-3281-8A44-091C-7C81F3F44C9D}"/>
              </a:ext>
            </a:extLst>
          </p:cNvPr>
          <p:cNvSpPr/>
          <p:nvPr/>
        </p:nvSpPr>
        <p:spPr>
          <a:xfrm>
            <a:off x="425003" y="1627833"/>
            <a:ext cx="9422382" cy="497326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F5574F-A594-4593-47AF-E04580146DC4}"/>
              </a:ext>
            </a:extLst>
          </p:cNvPr>
          <p:cNvSpPr txBox="1"/>
          <p:nvPr/>
        </p:nvSpPr>
        <p:spPr>
          <a:xfrm>
            <a:off x="334850" y="256903"/>
            <a:ext cx="6372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Azure Databricks Pre-Prod Workspace [vac20brickscdwoccds201]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890F60C-78DB-0B62-85A2-A2DAFA7BD1D0}"/>
              </a:ext>
            </a:extLst>
          </p:cNvPr>
          <p:cNvSpPr/>
          <p:nvPr/>
        </p:nvSpPr>
        <p:spPr>
          <a:xfrm>
            <a:off x="1086405" y="1812317"/>
            <a:ext cx="4756245" cy="1191725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Decompensation 1.6 [Step 1] Retrain (Task)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8" name="Graphic 7" descr="Table outlinedf&#10;">
            <a:extLst>
              <a:ext uri="{FF2B5EF4-FFF2-40B4-BE49-F238E27FC236}">
                <a16:creationId xmlns:a16="http://schemas.microsoft.com/office/drawing/2014/main" id="{997B3B5E-9326-2AAA-A670-35539D97D2F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4265" y="2101606"/>
            <a:ext cx="776261" cy="776261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7F45440-65FA-B88E-D859-04DEB1D9F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0290" y="2709533"/>
            <a:ext cx="2191510" cy="30996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Create Master Data Frame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225973-34EB-B9C4-38A8-9D0D6C605DBE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2710526" y="2489737"/>
            <a:ext cx="164034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 descr="Artificial Intelligence outline">
            <a:extLst>
              <a:ext uri="{FF2B5EF4-FFF2-40B4-BE49-F238E27FC236}">
                <a16:creationId xmlns:a16="http://schemas.microsoft.com/office/drawing/2014/main" id="{C8A14A99-C3BB-8B08-2E80-55730C8F33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5493" y="2179874"/>
            <a:ext cx="585840" cy="585840"/>
          </a:xfrm>
          <a:prstGeom prst="rect">
            <a:avLst/>
          </a:prstGeom>
        </p:spPr>
      </p:pic>
      <p:sp>
        <p:nvSpPr>
          <p:cNvPr id="14" name="Footer Placeholder 8">
            <a:extLst>
              <a:ext uri="{FF2B5EF4-FFF2-40B4-BE49-F238E27FC236}">
                <a16:creationId xmlns:a16="http://schemas.microsoft.com/office/drawing/2014/main" id="{898E7C85-A7E3-1650-E429-A2A5F41A4495}"/>
              </a:ext>
            </a:extLst>
          </p:cNvPr>
          <p:cNvSpPr txBox="1">
            <a:spLocks/>
          </p:cNvSpPr>
          <p:nvPr/>
        </p:nvSpPr>
        <p:spPr>
          <a:xfrm>
            <a:off x="3714100" y="2709534"/>
            <a:ext cx="1884823" cy="309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Model Retrain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3D833A2-A2E9-2A9B-E966-7CFE28BCAEDB}"/>
              </a:ext>
            </a:extLst>
          </p:cNvPr>
          <p:cNvSpPr/>
          <p:nvPr/>
        </p:nvSpPr>
        <p:spPr>
          <a:xfrm>
            <a:off x="1086403" y="3451063"/>
            <a:ext cx="4756247" cy="1191725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Decompensation 1.6 [Step 2] Dev (Scheduled)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16" name="Graphic 15" descr="Table outlinedf&#10;">
            <a:extLst>
              <a:ext uri="{FF2B5EF4-FFF2-40B4-BE49-F238E27FC236}">
                <a16:creationId xmlns:a16="http://schemas.microsoft.com/office/drawing/2014/main" id="{4F21FD01-B465-15E1-E68E-CD39749A83A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2568" y="3737063"/>
            <a:ext cx="776261" cy="776261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9FEC57D-3B07-A1C9-A867-BF6152F9AF8B}"/>
              </a:ext>
            </a:extLst>
          </p:cNvPr>
          <p:cNvCxnSpPr>
            <a:cxnSpLocks/>
          </p:cNvCxnSpPr>
          <p:nvPr/>
        </p:nvCxnSpPr>
        <p:spPr>
          <a:xfrm>
            <a:off x="2285213" y="4006089"/>
            <a:ext cx="672086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0" descr="Calculator outline">
            <a:extLst>
              <a:ext uri="{FF2B5EF4-FFF2-40B4-BE49-F238E27FC236}">
                <a16:creationId xmlns:a16="http://schemas.microsoft.com/office/drawing/2014/main" id="{12AB581B-906D-246B-55DD-8C4F475E8F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110968" y="3830547"/>
            <a:ext cx="525339" cy="525339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2795A94-1030-B769-CA5A-A47FEC56D163}"/>
              </a:ext>
            </a:extLst>
          </p:cNvPr>
          <p:cNvCxnSpPr>
            <a:cxnSpLocks/>
          </p:cNvCxnSpPr>
          <p:nvPr/>
        </p:nvCxnSpPr>
        <p:spPr>
          <a:xfrm>
            <a:off x="3729793" y="4003942"/>
            <a:ext cx="672086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Bar chart outline">
            <a:extLst>
              <a:ext uri="{FF2B5EF4-FFF2-40B4-BE49-F238E27FC236}">
                <a16:creationId xmlns:a16="http://schemas.microsoft.com/office/drawing/2014/main" id="{08FFE206-EE40-843F-A007-FFB866DE81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749168" y="3808307"/>
            <a:ext cx="615814" cy="615814"/>
          </a:xfrm>
          <a:prstGeom prst="rect">
            <a:avLst/>
          </a:prstGeom>
        </p:spPr>
      </p:pic>
      <p:sp>
        <p:nvSpPr>
          <p:cNvPr id="27" name="Footer Placeholder 8">
            <a:extLst>
              <a:ext uri="{FF2B5EF4-FFF2-40B4-BE49-F238E27FC236}">
                <a16:creationId xmlns:a16="http://schemas.microsoft.com/office/drawing/2014/main" id="{5660824F-0F48-6F0D-E9DA-71C889F95EBC}"/>
              </a:ext>
            </a:extLst>
          </p:cNvPr>
          <p:cNvSpPr txBox="1">
            <a:spLocks/>
          </p:cNvSpPr>
          <p:nvPr/>
        </p:nvSpPr>
        <p:spPr>
          <a:xfrm>
            <a:off x="802737" y="4339771"/>
            <a:ext cx="1884823" cy="309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sp>
        <p:nvSpPr>
          <p:cNvPr id="28" name="Footer Placeholder 8">
            <a:extLst>
              <a:ext uri="{FF2B5EF4-FFF2-40B4-BE49-F238E27FC236}">
                <a16:creationId xmlns:a16="http://schemas.microsoft.com/office/drawing/2014/main" id="{BCB2B032-C0DF-6219-24D3-BE62F2F1D391}"/>
              </a:ext>
            </a:extLst>
          </p:cNvPr>
          <p:cNvSpPr txBox="1">
            <a:spLocks/>
          </p:cNvSpPr>
          <p:nvPr/>
        </p:nvSpPr>
        <p:spPr>
          <a:xfrm>
            <a:off x="2466043" y="4341003"/>
            <a:ext cx="1884823" cy="309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29" name="Footer Placeholder 8">
            <a:extLst>
              <a:ext uri="{FF2B5EF4-FFF2-40B4-BE49-F238E27FC236}">
                <a16:creationId xmlns:a16="http://schemas.microsoft.com/office/drawing/2014/main" id="{EA152F8D-76B3-302C-E43D-75E561213298}"/>
              </a:ext>
            </a:extLst>
          </p:cNvPr>
          <p:cNvSpPr txBox="1">
            <a:spLocks/>
          </p:cNvSpPr>
          <p:nvPr/>
        </p:nvSpPr>
        <p:spPr>
          <a:xfrm>
            <a:off x="3626059" y="5859400"/>
            <a:ext cx="1884823" cy="309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613BCA41-858A-2548-B3F5-F20671A23A77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82" b="25670"/>
          <a:stretch/>
        </p:blipFill>
        <p:spPr>
          <a:xfrm>
            <a:off x="7320766" y="721510"/>
            <a:ext cx="4092681" cy="328243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ECD47561-52E6-9419-DD7F-DBECA7BEE88B}"/>
              </a:ext>
            </a:extLst>
          </p:cNvPr>
          <p:cNvSpPr/>
          <p:nvPr/>
        </p:nvSpPr>
        <p:spPr>
          <a:xfrm>
            <a:off x="10124006" y="2179246"/>
            <a:ext cx="1016688" cy="15318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84A73612-11D2-4091-9B7C-ABA0897DAE94}"/>
              </a:ext>
            </a:extLst>
          </p:cNvPr>
          <p:cNvSpPr/>
          <p:nvPr/>
        </p:nvSpPr>
        <p:spPr>
          <a:xfrm>
            <a:off x="1086403" y="4963029"/>
            <a:ext cx="4706881" cy="1191725"/>
          </a:xfrm>
          <a:prstGeom prst="roundRect">
            <a:avLst/>
          </a:prstGeom>
          <a:solidFill>
            <a:srgbClr val="172C5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Decompensation 1.6 [Step 4] Prod (Scheduled)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38" name="Graphic 37" descr="Table outlinedf&#10;">
            <a:extLst>
              <a:ext uri="{FF2B5EF4-FFF2-40B4-BE49-F238E27FC236}">
                <a16:creationId xmlns:a16="http://schemas.microsoft.com/office/drawing/2014/main" id="{9C6387AC-E408-4C6D-27D6-EDCE400477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2568" y="5249029"/>
            <a:ext cx="776261" cy="776261"/>
          </a:xfrm>
          <a:prstGeom prst="rect">
            <a:avLst/>
          </a:prstGeom>
        </p:spPr>
      </p:pic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4649C98-D82A-336E-4629-94E3090EB326}"/>
              </a:ext>
            </a:extLst>
          </p:cNvPr>
          <p:cNvCxnSpPr>
            <a:cxnSpLocks/>
          </p:cNvCxnSpPr>
          <p:nvPr/>
        </p:nvCxnSpPr>
        <p:spPr>
          <a:xfrm>
            <a:off x="2285213" y="5518055"/>
            <a:ext cx="672086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Graphic 39" descr="Calculator outline">
            <a:extLst>
              <a:ext uri="{FF2B5EF4-FFF2-40B4-BE49-F238E27FC236}">
                <a16:creationId xmlns:a16="http://schemas.microsoft.com/office/drawing/2014/main" id="{9491369D-CA7E-1DA0-33BD-330E8ED5B2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110968" y="5342513"/>
            <a:ext cx="525339" cy="525339"/>
          </a:xfrm>
          <a:prstGeom prst="rect">
            <a:avLst/>
          </a:prstGeom>
        </p:spPr>
      </p:pic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1F6818F-0194-50DF-4201-5EA023A9FD2F}"/>
              </a:ext>
            </a:extLst>
          </p:cNvPr>
          <p:cNvCxnSpPr>
            <a:cxnSpLocks/>
          </p:cNvCxnSpPr>
          <p:nvPr/>
        </p:nvCxnSpPr>
        <p:spPr>
          <a:xfrm>
            <a:off x="3729793" y="5515908"/>
            <a:ext cx="672086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Graphic 41" descr="Bar chart outline">
            <a:extLst>
              <a:ext uri="{FF2B5EF4-FFF2-40B4-BE49-F238E27FC236}">
                <a16:creationId xmlns:a16="http://schemas.microsoft.com/office/drawing/2014/main" id="{88D74D42-39CD-EDDC-05BB-1721C2EDC0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706115" y="5270547"/>
            <a:ext cx="615814" cy="615814"/>
          </a:xfrm>
          <a:prstGeom prst="rect">
            <a:avLst/>
          </a:prstGeom>
        </p:spPr>
      </p:pic>
      <p:sp>
        <p:nvSpPr>
          <p:cNvPr id="43" name="Footer Placeholder 8">
            <a:extLst>
              <a:ext uri="{FF2B5EF4-FFF2-40B4-BE49-F238E27FC236}">
                <a16:creationId xmlns:a16="http://schemas.microsoft.com/office/drawing/2014/main" id="{2210AA99-0D71-1ADB-252F-FBAA5FBAE510}"/>
              </a:ext>
            </a:extLst>
          </p:cNvPr>
          <p:cNvSpPr txBox="1">
            <a:spLocks/>
          </p:cNvSpPr>
          <p:nvPr/>
        </p:nvSpPr>
        <p:spPr>
          <a:xfrm>
            <a:off x="2475060" y="5833258"/>
            <a:ext cx="1884823" cy="309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Inference</a:t>
            </a:r>
          </a:p>
        </p:txBody>
      </p:sp>
      <p:sp>
        <p:nvSpPr>
          <p:cNvPr id="44" name="Footer Placeholder 8">
            <a:extLst>
              <a:ext uri="{FF2B5EF4-FFF2-40B4-BE49-F238E27FC236}">
                <a16:creationId xmlns:a16="http://schemas.microsoft.com/office/drawing/2014/main" id="{CB7567CF-1775-7EC6-E276-D2ED683FED48}"/>
              </a:ext>
            </a:extLst>
          </p:cNvPr>
          <p:cNvSpPr txBox="1">
            <a:spLocks/>
          </p:cNvSpPr>
          <p:nvPr/>
        </p:nvSpPr>
        <p:spPr>
          <a:xfrm>
            <a:off x="4059186" y="5837484"/>
            <a:ext cx="1884823" cy="309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45" name="Footer Placeholder 8">
            <a:extLst>
              <a:ext uri="{FF2B5EF4-FFF2-40B4-BE49-F238E27FC236}">
                <a16:creationId xmlns:a16="http://schemas.microsoft.com/office/drawing/2014/main" id="{57879C91-AF50-25F3-70CA-338D83AD4215}"/>
              </a:ext>
            </a:extLst>
          </p:cNvPr>
          <p:cNvSpPr txBox="1">
            <a:spLocks/>
          </p:cNvSpPr>
          <p:nvPr/>
        </p:nvSpPr>
        <p:spPr>
          <a:xfrm>
            <a:off x="848433" y="5848435"/>
            <a:ext cx="1884823" cy="309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Feature Store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EE7237F2-7A5E-DBBC-7017-0DE2E4951014}"/>
              </a:ext>
            </a:extLst>
          </p:cNvPr>
          <p:cNvCxnSpPr>
            <a:cxnSpLocks/>
            <a:stCxn id="6" idx="3"/>
            <a:endCxn id="15" idx="1"/>
          </p:cNvCxnSpPr>
          <p:nvPr/>
        </p:nvCxnSpPr>
        <p:spPr>
          <a:xfrm flipH="1">
            <a:off x="1086403" y="2408180"/>
            <a:ext cx="4756247" cy="1638746"/>
          </a:xfrm>
          <a:prstGeom prst="bentConnector5">
            <a:avLst>
              <a:gd name="adj1" fmla="val -4806"/>
              <a:gd name="adj2" fmla="val 50000"/>
              <a:gd name="adj3" fmla="val 104806"/>
            </a:avLst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948E68E4-FE85-BD64-DEAD-29A4E68C452B}"/>
              </a:ext>
            </a:extLst>
          </p:cNvPr>
          <p:cNvCxnSpPr>
            <a:cxnSpLocks/>
            <a:stCxn id="35" idx="1"/>
            <a:endCxn id="6" idx="0"/>
          </p:cNvCxnSpPr>
          <p:nvPr/>
        </p:nvCxnSpPr>
        <p:spPr>
          <a:xfrm rot="10800000">
            <a:off x="3464528" y="1812318"/>
            <a:ext cx="3856238" cy="550409"/>
          </a:xfrm>
          <a:prstGeom prst="bentConnector4">
            <a:avLst>
              <a:gd name="adj1" fmla="val 19165"/>
              <a:gd name="adj2" fmla="val 115975"/>
            </a:avLst>
          </a:prstGeom>
          <a:ln w="38100">
            <a:solidFill>
              <a:srgbClr val="172C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ooter Placeholder 8">
            <a:extLst>
              <a:ext uri="{FF2B5EF4-FFF2-40B4-BE49-F238E27FC236}">
                <a16:creationId xmlns:a16="http://schemas.microsoft.com/office/drawing/2014/main" id="{5A8F4D74-7E58-BC1B-88D1-863E1DB6738B}"/>
              </a:ext>
            </a:extLst>
          </p:cNvPr>
          <p:cNvSpPr txBox="1">
            <a:spLocks/>
          </p:cNvSpPr>
          <p:nvPr/>
        </p:nvSpPr>
        <p:spPr>
          <a:xfrm>
            <a:off x="4140746" y="4364050"/>
            <a:ext cx="1884823" cy="309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Validation</a:t>
            </a: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7BF3338-DE9B-B312-DD3E-13EA6EF152A8}"/>
              </a:ext>
            </a:extLst>
          </p:cNvPr>
          <p:cNvSpPr/>
          <p:nvPr/>
        </p:nvSpPr>
        <p:spPr>
          <a:xfrm>
            <a:off x="7320766" y="4339771"/>
            <a:ext cx="4092681" cy="1685519"/>
          </a:xfrm>
          <a:prstGeom prst="roundRect">
            <a:avLst/>
          </a:prstGeom>
          <a:solidFill>
            <a:schemeClr val="bg1"/>
          </a:solidFill>
          <a:ln>
            <a:solidFill>
              <a:srgbClr val="172C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Scenario: Prod Model is okay; However, Dev Model is failing. We need to remove Dev Model to kick off retrain.</a:t>
            </a:r>
          </a:p>
        </p:txBody>
      </p:sp>
    </p:spTree>
    <p:extLst>
      <p:ext uri="{BB962C8B-B14F-4D97-AF65-F5344CB8AC3E}">
        <p14:creationId xmlns:p14="http://schemas.microsoft.com/office/powerpoint/2010/main" val="4286026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95f1b23-abaf-45ee-821d-b7ab251ab3bf}" enabled="0" method="" siteId="{e95f1b23-abaf-45ee-821d-b7ab251ab3b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400</Words>
  <Application>Microsoft Office PowerPoint</Application>
  <PresentationFormat>Widescreen</PresentationFormat>
  <Paragraphs>94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30-Day Decompensation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30-Day Decompensation </dc:title>
  <dc:creator>Schilke, Randolph E. (Iron Bow Technologies)</dc:creator>
  <cp:lastModifiedBy>Schilke, Randolph E. (Iron Bow Technologies)</cp:lastModifiedBy>
  <cp:revision>1</cp:revision>
  <dcterms:created xsi:type="dcterms:W3CDTF">2024-05-24T17:12:36Z</dcterms:created>
  <dcterms:modified xsi:type="dcterms:W3CDTF">2024-06-06T14:24:11Z</dcterms:modified>
</cp:coreProperties>
</file>